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2.xml" ContentType="application/vnd.openxmlformats-officedocument.presentationml.slideMaster+xml"/>
  <Override PartName="/ppt/slideMasters/slideMaster11.xml" ContentType="application/vnd.openxmlformats-officedocument.presentationml.slideMaster+xml"/>
  <Override PartName="/ppt/slideMasters/slideMaster10.xml" ContentType="application/vnd.openxmlformats-officedocument.presentationml.slideMaster+xml"/>
  <Override PartName="/ppt/slideMasters/slideMaster9.xml" ContentType="application/vnd.openxmlformats-officedocument.presentationml.slideMaster+xml"/>
  <Override PartName="/ppt/slideMasters/slideMaster8.xml" ContentType="application/vnd.openxmlformats-officedocument.presentationml.slideMaster+xml"/>
  <Override PartName="/ppt/slideMasters/slideMaster7.xml" ContentType="application/vnd.openxmlformats-officedocument.presentationml.slideMaster+xml"/>
  <Override PartName="/ppt/slideMasters/slideMaster6.xml" ContentType="application/vnd.openxmlformats-officedocument.presentationml.slideMaster+xml"/>
  <Override PartName="/ppt/slideMasters/slideMaster5.xml" ContentType="application/vnd.openxmlformats-officedocument.presentationml.slideMaster+xml"/>
  <Override PartName="/ppt/slideMasters/slideMaster4.xml" ContentType="application/vnd.openxmlformats-officedocument.presentationml.slideMaster+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24.xml" ContentType="application/vnd.openxmlformats-officedocument.presentationml.slideMaster+xml"/>
  <Override PartName="/ppt/slideMasters/slideMaster23.xml" ContentType="application/vnd.openxmlformats-officedocument.presentationml.slideMaster+xml"/>
  <Override PartName="/ppt/slideMasters/slideMaster22.xml" ContentType="application/vnd.openxmlformats-officedocument.presentationml.slideMaster+xml"/>
  <Override PartName="/ppt/slideMasters/slideMaster21.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18.xml" ContentType="application/vnd.openxmlformats-officedocument.presentationml.slideMaster+xml"/>
  <Override PartName="/ppt/slideMasters/slideMaster17.xml" ContentType="application/vnd.openxmlformats-officedocument.presentationml.slideMaster+xml"/>
  <Override PartName="/ppt/slideMasters/slideMaster16.xml" ContentType="application/vnd.openxmlformats-officedocument.presentationml.slideMaster+xml"/>
  <Override PartName="/ppt/slideMasters/slideMaster15.xml" ContentType="application/vnd.openxmlformats-officedocument.presentationml.slideMaster+xml"/>
  <Override PartName="/ppt/slideMasters/_rels/slideMaster1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_rels/slideMaster12.xml.rels" ContentType="application/vnd.openxmlformats-package.relationships+xml"/>
  <Override PartName="/ppt/slideMasters/_rels/slideMaster14.xml.rels" ContentType="application/vnd.openxmlformats-package.relationships+xml"/>
  <Override PartName="/ppt/slideMasters/_rels/slideMaster3.xml.rels" ContentType="application/vnd.openxmlformats-package.relationships+xml"/>
  <Override PartName="/ppt/slideMasters/_rels/slideMaster15.xml.rels" ContentType="application/vnd.openxmlformats-package.relationships+xml"/>
  <Override PartName="/ppt/slideMasters/_rels/slideMaster4.xml.rels" ContentType="application/vnd.openxmlformats-package.relationships+xml"/>
  <Override PartName="/ppt/slideMasters/_rels/slideMaster16.xml.rels" ContentType="application/vnd.openxmlformats-package.relationships+xml"/>
  <Override PartName="/ppt/slideMasters/_rels/slideMaster5.xml.rels" ContentType="application/vnd.openxmlformats-package.relationships+xml"/>
  <Override PartName="/ppt/slideMasters/_rels/slideMaster11.xml.rels" ContentType="application/vnd.openxmlformats-package.relationships+xml"/>
  <Override PartName="/ppt/slideMasters/_rels/slideMaster23.xml.rels" ContentType="application/vnd.openxmlformats-package.relationships+xml"/>
  <Override PartName="/ppt/slideMasters/_rels/slideMaster10.xml.rels" ContentType="application/vnd.openxmlformats-package.relationships+xml"/>
  <Override PartName="/ppt/slideMasters/_rels/slideMaster24.xml.rels" ContentType="application/vnd.openxmlformats-package.relationships+xml"/>
  <Override PartName="/ppt/slideMasters/_rels/slideMaster17.xml.rels" ContentType="application/vnd.openxmlformats-package.relationships+xml"/>
  <Override PartName="/ppt/slideMasters/_rels/slideMaster6.xml.rels" ContentType="application/vnd.openxmlformats-package.relationships+xml"/>
  <Override PartName="/ppt/slideMasters/_rels/slideMaster22.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21.xml.rels" ContentType="application/vnd.openxmlformats-package.relationships+xml"/>
  <Override PartName="/ppt/slideMasters/_rels/slideMaster19.xml.rels" ContentType="application/vnd.openxmlformats-package.relationships+xml"/>
  <Override PartName="/ppt/slideMasters/_rels/slideMaster7.xml.rels" ContentType="application/vnd.openxmlformats-package.relationships+xml"/>
  <Override PartName="/ppt/slideMasters/_rels/slideMaster20.xml.rels" ContentType="application/vnd.openxmlformats-package.relationships+xml"/>
  <Override PartName="/ppt/slideMasters/_rels/slideMaster18.xml.rels" ContentType="application/vnd.openxmlformats-package.relationships+xml"/>
  <Override PartName="/ppt/slideMasters/slideMaster14.xml" ContentType="application/vnd.openxmlformats-officedocument.presentationml.slideMaster+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presProps.xml" ContentType="application/vnd.openxmlformats-officedocument.presentationml.presProps+xml"/>
  <Override PartName="/ppt/theme/theme10.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13.xml" ContentType="application/vnd.openxmlformats-officedocument.theme+xml"/>
  <Override PartName="/ppt/theme/theme3.xml" ContentType="application/vnd.openxmlformats-officedocument.theme+xml"/>
  <Override PartName="/ppt/theme/theme12.xml" ContentType="application/vnd.openxmlformats-officedocument.theme+xml"/>
  <Override PartName="/ppt/theme/theme2.xml" ContentType="application/vnd.openxmlformats-officedocument.theme+xml"/>
  <Override PartName="/ppt/theme/theme11.xml" ContentType="application/vnd.openxmlformats-officedocument.theme+xml"/>
  <Override PartName="/ppt/theme/theme25.xml" ContentType="application/vnd.openxmlformats-officedocument.theme+xml"/>
  <Override PartName="/ppt/theme/theme24.xml" ContentType="application/vnd.openxmlformats-officedocument.theme+xml"/>
  <Override PartName="/ppt/theme/theme23.xml" ContentType="application/vnd.openxmlformats-officedocument.theme+xml"/>
  <Override PartName="/ppt/theme/theme1.xml" ContentType="application/vnd.openxmlformats-officedocument.theme+xml"/>
  <Override PartName="/ppt/theme/theme22.xml" ContentType="application/vnd.openxmlformats-officedocument.theme+xml"/>
  <Override PartName="/ppt/theme/theme21.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theme/theme18.xml" ContentType="application/vnd.openxmlformats-officedocument.theme+xml"/>
  <Override PartName="/ppt/theme/theme17.xml" ContentType="application/vnd.openxmlformats-officedocument.theme+xml"/>
  <Override PartName="/ppt/theme/theme16.xml" ContentType="application/vnd.openxmlformats-officedocument.theme+xml"/>
  <Override PartName="/ppt/theme/theme15.xml" ContentType="application/vnd.openxmlformats-officedocument.theme+xml"/>
  <Override PartName="/ppt/theme/theme14.xml" ContentType="application/vnd.openxmlformats-officedocument.theme+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_rels/slideLayout24.xml.rels" ContentType="application/vnd.openxmlformats-package.relationships+xml"/>
  <Override PartName="/ppt/slideLayouts/_rels/slideLayout4.xml.rels" ContentType="application/vnd.openxmlformats-package.relationships+xml"/>
  <Override PartName="/ppt/slideLayouts/_rels/slideLayout23.xml.rels" ContentType="application/vnd.openxmlformats-package.relationships+xml"/>
  <Override PartName="/ppt/slideLayouts/_rels/slideLayout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20.xml.rels" ContentType="application/vnd.openxmlformats-package.relationships+xml"/>
  <Override PartName="/ppt/slideLayouts/_rels/slideLayout9.xml.rels" ContentType="application/vnd.openxmlformats-package.relationships+xml"/>
  <Override PartName="/ppt/slideLayouts/_rels/slideLayout13.xml.rels" ContentType="application/vnd.openxmlformats-package.relationships+xml"/>
  <Override PartName="/ppt/slideLayouts/_rels/slideLayout5.xml.rels" ContentType="application/vnd.openxmlformats-package.relationships+xml"/>
  <Override PartName="/ppt/slideLayouts/_rels/slideLayout8.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2.xml.rels" ContentType="application/vnd.openxmlformats-package.relationships+xml"/>
  <Override PartName="/ppt/slideLayouts/_rels/slideLayout2.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1.xml.rels" ContentType="application/vnd.openxmlformats-package.relationships+xml"/>
  <Override PartName="/ppt/slideLayouts/slideLayout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29.png" ContentType="image/png"/>
  <Override PartName="/ppt/media/image28.png" ContentType="image/png"/>
  <Override PartName="/ppt/media/image27.png" ContentType="image/png"/>
  <Override PartName="/ppt/media/image26.png" ContentType="image/png"/>
  <Override PartName="/ppt/media/image25.png" ContentType="image/png"/>
  <Override PartName="/ppt/media/image24.png" ContentType="image/png"/>
  <Override PartName="/ppt/media/image17.png" ContentType="image/png"/>
  <Override PartName="/ppt/media/image8.png" ContentType="image/png"/>
  <Override PartName="/ppt/media/image12.png" ContentType="image/png"/>
  <Override PartName="/ppt/media/image35.png" ContentType="image/png"/>
  <Override PartName="/ppt/media/image3.png" ContentType="image/png"/>
  <Override PartName="/ppt/media/image18.png" ContentType="image/png"/>
  <Override PartName="/ppt/media/image9.png" ContentType="image/png"/>
  <Override PartName="/ppt/media/image20.png" ContentType="image/png"/>
  <Override PartName="/ppt/media/image13.png" ContentType="image/png"/>
  <Override PartName="/ppt/media/image4.png" ContentType="image/png"/>
  <Override PartName="/ppt/media/image30.png" ContentType="image/png"/>
  <Override PartName="/ppt/media/image31.png" ContentType="image/png"/>
  <Override PartName="/ppt/media/image32.png" ContentType="image/png"/>
  <Override PartName="/ppt/media/image11.png" ContentType="image/png"/>
  <Override PartName="/ppt/media/image2.png" ContentType="image/png"/>
  <Override PartName="/ppt/media/image34.png" ContentType="image/png"/>
  <Override PartName="/ppt/media/image7.png" ContentType="image/png"/>
  <Override PartName="/ppt/media/image16.png" ContentType="image/png"/>
  <Override PartName="/ppt/media/image10.png" ContentType="image/png"/>
  <Override PartName="/ppt/media/image1.png" ContentType="image/png"/>
  <Override PartName="/ppt/media/image33.png" ContentType="image/png"/>
  <Override PartName="/ppt/media/image6.png" ContentType="image/png"/>
  <Override PartName="/ppt/media/image15.png" ContentType="image/png"/>
  <Override PartName="/ppt/media/image5.png" ContentType="image/png"/>
  <Override PartName="/ppt/media/image14.png" ContentType="image/png"/>
  <Override PartName="/ppt/media/image19.png" ContentType="image/png"/>
  <Override PartName="/ppt/media/image21.png" ContentType="image/png"/>
  <Override PartName="/ppt/media/image22.png" ContentType="image/png"/>
  <Override PartName="/ppt/media/image23.png" ContentType="image/png"/>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_rels/slide17.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notesSlides/notesSlide1.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1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_rels/notesSlide9.xml.rels" ContentType="application/vnd.openxmlformats-package.relationships+xml"/>
  <Override PartName="/ppt/notesSlides/_rels/notesSlide16.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5.xml.rels" ContentType="application/vnd.openxmlformats-package.relationships+xml"/>
  <Override PartName="/ppt/notesSlides/_rels/notesSlide4.xml.rels" ContentType="application/vnd.openxmlformats-package.relationships+xml"/>
  <Override PartName="/ppt/notesSlides/_rels/notesSlide3.xml.rels" ContentType="application/vnd.openxmlformats-package.relationships+xml"/>
  <Override PartName="/ppt/notesSlides/_rels/notesSlide17.xml.rels" ContentType="application/vnd.openxmlformats-package.relationships+xml"/>
  <Override PartName="/ppt/notesSlides/_rels/notesSlide2.xml.rels" ContentType="application/vnd.openxmlformats-package.relationships+xml"/>
  <Override PartName="/ppt/notesSlides/_rels/notesSlide1.xml.rels" ContentType="application/vnd.openxmlformats-package.relationships+xml"/>
  <Override PartName="/ppt/notesSlides/notesSlide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 id="2147483670" r:id="rId13"/>
    <p:sldMasterId id="2147483672" r:id="rId14"/>
    <p:sldMasterId id="2147483674" r:id="rId15"/>
    <p:sldMasterId id="2147483676" r:id="rId16"/>
    <p:sldMasterId id="2147483678" r:id="rId17"/>
    <p:sldMasterId id="2147483680" r:id="rId18"/>
    <p:sldMasterId id="2147483682" r:id="rId19"/>
    <p:sldMasterId id="2147483684" r:id="rId20"/>
    <p:sldMasterId id="2147483686" r:id="rId21"/>
    <p:sldMasterId id="2147483688" r:id="rId22"/>
    <p:sldMasterId id="2147483690" r:id="rId23"/>
    <p:sldMasterId id="2147483692" r:id="rId24"/>
    <p:sldMasterId id="2147483694" r:id="rId25"/>
  </p:sldMasterIdLst>
  <p:notesMasterIdLst>
    <p:notesMasterId r:id="rId26"/>
  </p:notesMasterIdLst>
  <p:sldIdLst>
    <p:sldId id="256" r:id="rId27"/>
    <p:sldId id="257" r:id="rId28"/>
    <p:sldId id="258" r:id="rId29"/>
    <p:sldId id="259" r:id="rId30"/>
    <p:sldId id="260" r:id="rId31"/>
    <p:sldId id="261" r:id="rId32"/>
    <p:sldId id="262" r:id="rId33"/>
    <p:sldId id="263" r:id="rId34"/>
    <p:sldId id="264" r:id="rId35"/>
    <p:sldId id="265" r:id="rId36"/>
    <p:sldId id="266" r:id="rId37"/>
    <p:sldId id="267" r:id="rId38"/>
    <p:sldId id="268" r:id="rId39"/>
    <p:sldId id="269" r:id="rId40"/>
    <p:sldId id="270" r:id="rId41"/>
    <p:sldId id="271" r:id="rId42"/>
    <p:sldId id="272" r:id="rId43"/>
  </p:sldIdLst>
  <p:sldSz cx="10080625" cy="5670550"/>
  <p:notesSz cx="10080625" cy="567055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Master" Target="slideMasters/slideMaster13.xml"/><Relationship Id="rId15" Type="http://schemas.openxmlformats.org/officeDocument/2006/relationships/slideMaster" Target="slideMasters/slideMaster14.xml"/><Relationship Id="rId16" Type="http://schemas.openxmlformats.org/officeDocument/2006/relationships/slideMaster" Target="slideMasters/slideMaster15.xml"/><Relationship Id="rId17" Type="http://schemas.openxmlformats.org/officeDocument/2006/relationships/slideMaster" Target="slideMasters/slideMaster16.xml"/><Relationship Id="rId18" Type="http://schemas.openxmlformats.org/officeDocument/2006/relationships/slideMaster" Target="slideMasters/slideMaster17.xml"/><Relationship Id="rId19" Type="http://schemas.openxmlformats.org/officeDocument/2006/relationships/slideMaster" Target="slideMasters/slideMaster18.xml"/><Relationship Id="rId20" Type="http://schemas.openxmlformats.org/officeDocument/2006/relationships/slideMaster" Target="slideMasters/slideMaster19.xml"/><Relationship Id="rId21" Type="http://schemas.openxmlformats.org/officeDocument/2006/relationships/slideMaster" Target="slideMasters/slideMaster20.xml"/><Relationship Id="rId22" Type="http://schemas.openxmlformats.org/officeDocument/2006/relationships/slideMaster" Target="slideMasters/slideMaster21.xml"/><Relationship Id="rId23" Type="http://schemas.openxmlformats.org/officeDocument/2006/relationships/slideMaster" Target="slideMasters/slideMaster22.xml"/><Relationship Id="rId24" Type="http://schemas.openxmlformats.org/officeDocument/2006/relationships/slideMaster" Target="slideMasters/slideMaster23.xml"/><Relationship Id="rId25" Type="http://schemas.openxmlformats.org/officeDocument/2006/relationships/slideMaster" Target="slideMasters/slideMaster24.xml"/><Relationship Id="rId26" Type="http://schemas.openxmlformats.org/officeDocument/2006/relationships/notesMaster" Target="notesMasters/notesMaster1.xml"/><Relationship Id="rId27" Type="http://schemas.openxmlformats.org/officeDocument/2006/relationships/slide" Target="slides/slide1.xml"/><Relationship Id="rId28" Type="http://schemas.openxmlformats.org/officeDocument/2006/relationships/slide" Target="slides/slide2.xml"/><Relationship Id="rId29" Type="http://schemas.openxmlformats.org/officeDocument/2006/relationships/slide" Target="slides/slide3.xml"/><Relationship Id="rId30" Type="http://schemas.openxmlformats.org/officeDocument/2006/relationships/slide" Target="slides/slide4.xml"/><Relationship Id="rId31" Type="http://schemas.openxmlformats.org/officeDocument/2006/relationships/slide" Target="slides/slide5.xml"/><Relationship Id="rId32" Type="http://schemas.openxmlformats.org/officeDocument/2006/relationships/slide" Target="slides/slide6.xml"/><Relationship Id="rId33" Type="http://schemas.openxmlformats.org/officeDocument/2006/relationships/slide" Target="slides/slide7.xml"/><Relationship Id="rId34" Type="http://schemas.openxmlformats.org/officeDocument/2006/relationships/slide" Target="slides/slide8.xml"/><Relationship Id="rId35" Type="http://schemas.openxmlformats.org/officeDocument/2006/relationships/slide" Target="slides/slide9.xml"/><Relationship Id="rId36" Type="http://schemas.openxmlformats.org/officeDocument/2006/relationships/slide" Target="slides/slide10.xml"/><Relationship Id="rId37" Type="http://schemas.openxmlformats.org/officeDocument/2006/relationships/slide" Target="slides/slide11.xml"/><Relationship Id="rId38" Type="http://schemas.openxmlformats.org/officeDocument/2006/relationships/slide" Target="slides/slide12.xml"/><Relationship Id="rId39" Type="http://schemas.openxmlformats.org/officeDocument/2006/relationships/slide" Target="slides/slide13.xml"/><Relationship Id="rId40" Type="http://schemas.openxmlformats.org/officeDocument/2006/relationships/slide" Target="slides/slide14.xml"/><Relationship Id="rId41" Type="http://schemas.openxmlformats.org/officeDocument/2006/relationships/slide" Target="slides/slide15.xml"/><Relationship Id="rId42" Type="http://schemas.openxmlformats.org/officeDocument/2006/relationships/slide" Target="slides/slide16.xml"/><Relationship Id="rId43" Type="http://schemas.openxmlformats.org/officeDocument/2006/relationships/slide" Target="slides/slide17.xml"/><Relationship Id="rId44"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de-DE" sz="4400" spc="-1" strike="noStrike">
                <a:solidFill>
                  <a:srgbClr val="000000"/>
                </a:solidFill>
                <a:latin typeface="Arial"/>
              </a:rPr>
              <a:t>Folie mittels Klicken verschieben</a:t>
            </a:r>
            <a:endParaRPr b="0" lang="de-DE" sz="4400" spc="-1" strike="noStrike">
              <a:solidFill>
                <a:srgbClr val="000000"/>
              </a:solidFill>
              <a:latin typeface="Arial"/>
            </a:endParaRPr>
          </a:p>
        </p:txBody>
      </p:sp>
      <p:sp>
        <p:nvSpPr>
          <p:cNvPr id="201"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de-DE" sz="2000" spc="-1" strike="noStrike">
                <a:solidFill>
                  <a:srgbClr val="000000"/>
                </a:solidFill>
                <a:latin typeface="Arial"/>
              </a:rPr>
              <a:t>Format der Notizen mittels Klicken bearbeiten</a:t>
            </a:r>
            <a:endParaRPr b="0" lang="de-DE" sz="2000" spc="-1" strike="noStrike">
              <a:solidFill>
                <a:srgbClr val="000000"/>
              </a:solidFill>
              <a:latin typeface="Arial"/>
            </a:endParaRPr>
          </a:p>
        </p:txBody>
      </p:sp>
      <p:sp>
        <p:nvSpPr>
          <p:cNvPr id="202"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de-DE" sz="1400" spc="-1" strike="noStrike">
                <a:solidFill>
                  <a:srgbClr val="000000"/>
                </a:solidFill>
                <a:latin typeface="Times New Roman"/>
              </a:rPr>
              <a:t>&lt;Kopfzeile&gt;</a:t>
            </a:r>
            <a:endParaRPr b="0" lang="de-DE" sz="1400" spc="-1" strike="noStrike">
              <a:solidFill>
                <a:srgbClr val="000000"/>
              </a:solidFill>
              <a:latin typeface="Times New Roman"/>
            </a:endParaRPr>
          </a:p>
        </p:txBody>
      </p:sp>
      <p:sp>
        <p:nvSpPr>
          <p:cNvPr id="203" name="PlaceHolder 4"/>
          <p:cNvSpPr>
            <a:spLocks noGrp="1"/>
          </p:cNvSpPr>
          <p:nvPr>
            <p:ph type="dt" idx="73"/>
          </p:nvPr>
        </p:nvSpPr>
        <p:spPr>
          <a:xfrm>
            <a:off x="4278960" y="0"/>
            <a:ext cx="3280680" cy="534240"/>
          </a:xfrm>
          <a:prstGeom prst="rect">
            <a:avLst/>
          </a:prstGeom>
          <a:noFill/>
          <a:ln w="0">
            <a:noFill/>
          </a:ln>
        </p:spPr>
        <p:txBody>
          <a:bodyPr lIns="0" rIns="0" tIns="0" bIns="0" anchor="t">
            <a:noAutofit/>
          </a:bodyPr>
          <a:lstStyle>
            <a:lvl1pPr indent="0" algn="r">
              <a:buNone/>
              <a:defRPr b="0" lang="de-DE" sz="1400" spc="-1" strike="noStrike">
                <a:solidFill>
                  <a:srgbClr val="000000"/>
                </a:solidFill>
                <a:latin typeface="Times New Roman"/>
              </a:defRPr>
            </a:lvl1pPr>
          </a:lstStyle>
          <a:p>
            <a:pPr indent="0" algn="r">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204" name="PlaceHolder 5"/>
          <p:cNvSpPr>
            <a:spLocks noGrp="1"/>
          </p:cNvSpPr>
          <p:nvPr>
            <p:ph type="ftr" idx="74"/>
          </p:nvPr>
        </p:nvSpPr>
        <p:spPr>
          <a:xfrm>
            <a:off x="0" y="10157400"/>
            <a:ext cx="3280680" cy="534240"/>
          </a:xfrm>
          <a:prstGeom prst="rect">
            <a:avLst/>
          </a:prstGeom>
          <a:noFill/>
          <a:ln w="0">
            <a:noFill/>
          </a:ln>
        </p:spPr>
        <p:txBody>
          <a:bodyPr lIns="0" rIns="0" tIns="0" bIns="0" anchor="b">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&lt;Fußzeile&gt;</a:t>
            </a:r>
            <a:endParaRPr b="0" lang="de-DE" sz="1400" spc="-1" strike="noStrike">
              <a:solidFill>
                <a:srgbClr val="000000"/>
              </a:solidFill>
              <a:latin typeface="Times New Roman"/>
            </a:endParaRPr>
          </a:p>
        </p:txBody>
      </p:sp>
      <p:sp>
        <p:nvSpPr>
          <p:cNvPr id="205" name="PlaceHolder 6"/>
          <p:cNvSpPr>
            <a:spLocks noGrp="1"/>
          </p:cNvSpPr>
          <p:nvPr>
            <p:ph type="sldNum" idx="75"/>
          </p:nvPr>
        </p:nvSpPr>
        <p:spPr>
          <a:xfrm>
            <a:off x="4278960" y="10157400"/>
            <a:ext cx="3280680" cy="534240"/>
          </a:xfrm>
          <a:prstGeom prst="rect">
            <a:avLst/>
          </a:prstGeom>
          <a:noFill/>
          <a:ln w="0">
            <a:noFill/>
          </a:ln>
        </p:spPr>
        <p:txBody>
          <a:bodyPr lIns="0" rIns="0" tIns="0" bIns="0" anchor="b">
            <a:noAutofit/>
          </a:bodyPr>
          <a:lstStyle>
            <a:lvl1pPr indent="0" algn="r">
              <a:buNone/>
              <a:defRPr b="0" lang="de-DE" sz="1400" spc="-1" strike="noStrike">
                <a:solidFill>
                  <a:srgbClr val="000000"/>
                </a:solidFill>
                <a:latin typeface="Times New Roman"/>
              </a:defRPr>
            </a:lvl1pPr>
          </a:lstStyle>
          <a:p>
            <a:pPr indent="0" algn="r">
              <a:buNone/>
            </a:pPr>
            <a:fld id="{B47004AD-E97F-43E4-8D6B-1ECEA468CD40}" type="slidenum">
              <a:rPr b="0" lang="de-DE" sz="1400" spc="-1" strike="noStrike">
                <a:solidFill>
                  <a:srgbClr val="000000"/>
                </a:solidFill>
                <a:latin typeface="Times New Roman"/>
              </a:rPr>
              <a:t>&lt;Foliennummer&gt;</a:t>
            </a:fld>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slide" Target="../slides/slide4.xml"/><Relationship Id="rId8"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99" name="PlaceHolder 1"/>
          <p:cNvSpPr>
            <a:spLocks noGrp="1"/>
          </p:cNvSpPr>
          <p:nvPr>
            <p:ph type="body"/>
          </p:nvPr>
        </p:nvSpPr>
        <p:spPr>
          <a:xfrm>
            <a:off x="720000" y="720000"/>
            <a:ext cx="8630640" cy="4310640"/>
          </a:xfrm>
          <a:prstGeom prst="rect">
            <a:avLst/>
          </a:prstGeom>
          <a:noFill/>
          <a:ln w="0">
            <a:noFill/>
          </a:ln>
        </p:spPr>
        <p:txBody>
          <a:bodyPr lIns="0" rIns="0" tIns="0" bIns="0" anchor="t">
            <a:noAutofit/>
          </a:bodyPr>
          <a:p>
            <a:pPr marL="216000" indent="-216000">
              <a:lnSpc>
                <a:spcPct val="100000"/>
              </a:lnSpc>
              <a:buNone/>
              <a:tabLst>
                <a:tab algn="l" pos="0"/>
              </a:tabLst>
            </a:pPr>
            <a:r>
              <a:rPr b="0" lang="de-DE" sz="2000" spc="-1" strike="noStrike">
                <a:solidFill>
                  <a:srgbClr val="000000"/>
                </a:solidFill>
                <a:latin typeface="Arial"/>
              </a:rPr>
              <a:t>{{notes01}}</a:t>
            </a:r>
            <a:endParaRPr b="0" lang="de-DE" sz="2000" spc="-1" strike="noStrike">
              <a:solidFill>
                <a:srgbClr val="000000"/>
              </a:solidFill>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0" name="PlaceHolder 1"/>
          <p:cNvSpPr>
            <a:spLocks noGrp="1"/>
          </p:cNvSpPr>
          <p:nvPr>
            <p:ph type="body"/>
          </p:nvPr>
        </p:nvSpPr>
        <p:spPr>
          <a:xfrm>
            <a:off x="685800" y="720000"/>
            <a:ext cx="8664840" cy="4310640"/>
          </a:xfrm>
          <a:prstGeom prst="rect">
            <a:avLst/>
          </a:prstGeom>
          <a:noFill/>
          <a:ln w="0">
            <a:noFill/>
          </a:ln>
        </p:spPr>
        <p:txBody>
          <a:bodyPr lIns="0" rIns="0" tIns="0" bIns="0" anchor="t">
            <a:noAutofit/>
          </a:bodyPr>
          <a:p>
            <a:pPr marL="216000" indent="-216000">
              <a:lnSpc>
                <a:spcPct val="100000"/>
              </a:lnSpc>
              <a:buNone/>
              <a:tabLst>
                <a:tab algn="l" pos="0"/>
              </a:tabLst>
            </a:pPr>
            <a:r>
              <a:rPr b="0" lang="de-DE" sz="2000" spc="-1" strike="noStrike">
                <a:solidFill>
                  <a:srgbClr val="000000"/>
                </a:solidFill>
                <a:latin typeface="Arial"/>
              </a:rPr>
              <a:t>Eine Zusammenfassung der TwentyFive Analyse für Anna Berger</a:t>
            </a:r>
            <a:endParaRPr b="0" lang="de-DE" sz="2000" spc="-1" strike="noStrike">
              <a:solidFill>
                <a:srgbClr val="000000"/>
              </a:solidFill>
              <a:latin typeface="Arial"/>
            </a:endParaRPr>
          </a:p>
          <a:p>
            <a:pPr marL="216000" indent="-216000">
              <a:lnSpc>
                <a:spcPct val="100000"/>
              </a:lnSpc>
              <a:buNone/>
              <a:tabLst>
                <a:tab algn="l" pos="0"/>
              </a:tabLst>
            </a:pPr>
            <a:endParaRPr b="0" lang="de-DE" sz="2000" spc="-1" strike="noStrike">
              <a:solidFill>
                <a:srgbClr val="000000"/>
              </a:solidFill>
              <a:latin typeface="Arial"/>
            </a:endParaRPr>
          </a:p>
          <a:p>
            <a:pPr marL="216000" indent="-216000">
              <a:lnSpc>
                <a:spcPct val="100000"/>
              </a:lnSpc>
              <a:buNone/>
              <a:tabLst>
                <a:tab algn="l" pos="0"/>
              </a:tabLst>
            </a:pPr>
            <a:r>
              <a:rPr b="0" lang="de-DE" sz="2000" spc="-1" strike="noStrike">
                <a:solidFill>
                  <a:srgbClr val="000000"/>
                </a:solidFill>
                <a:latin typeface="Arial"/>
              </a:rPr>
              <a:t>{{notes02}}</a:t>
            </a:r>
            <a:endParaRPr b="0" lang="de-DE" sz="2000" spc="-1" strike="noStrike">
              <a:solidFill>
                <a:srgbClr val="000000"/>
              </a:solidFill>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1" name="PlaceHolder 1"/>
          <p:cNvSpPr>
            <a:spLocks noGrp="1"/>
          </p:cNvSpPr>
          <p:nvPr>
            <p:ph type="body"/>
          </p:nvPr>
        </p:nvSpPr>
        <p:spPr>
          <a:xfrm>
            <a:off x="720000" y="720000"/>
            <a:ext cx="8630640" cy="4310640"/>
          </a:xfrm>
          <a:prstGeom prst="rect">
            <a:avLst/>
          </a:prstGeom>
          <a:noFill/>
          <a:ln w="0">
            <a:noFill/>
          </a:ln>
        </p:spPr>
        <p:txBody>
          <a:bodyPr lIns="0" rIns="0" tIns="0" bIns="0" anchor="t">
            <a:noAutofit/>
          </a:bodyPr>
          <a:p>
            <a:pPr marL="216000" indent="-216000">
              <a:lnSpc>
                <a:spcPct val="100000"/>
              </a:lnSpc>
              <a:buNone/>
              <a:tabLst>
                <a:tab algn="l" pos="0"/>
              </a:tabLst>
            </a:pPr>
            <a:r>
              <a:rPr b="0" lang="de-DE" sz="2000" spc="-1" strike="noStrike">
                <a:solidFill>
                  <a:srgbClr val="000000"/>
                </a:solidFill>
                <a:latin typeface="Arial"/>
              </a:rPr>
              <a:t>{{notes03}}</a:t>
            </a:r>
            <a:endParaRPr b="0" lang="de-DE" sz="2000" spc="-1" strike="noStrike">
              <a:solidFill>
                <a:srgbClr val="000000"/>
              </a:solid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2" name="Red = Self-assertion 6" descr="Red = Self-assertion"/>
          <p:cNvPicPr/>
          <p:nvPr/>
        </p:nvPicPr>
        <p:blipFill>
          <a:blip r:embed="rId1"/>
          <a:stretch/>
        </p:blipFill>
        <p:spPr>
          <a:xfrm>
            <a:off x="639000" y="893160"/>
            <a:ext cx="198000" cy="145800"/>
          </a:xfrm>
          <a:prstGeom prst="rect">
            <a:avLst/>
          </a:prstGeom>
          <a:ln w="0">
            <a:noFill/>
          </a:ln>
        </p:spPr>
      </p:pic>
      <p:sp>
        <p:nvSpPr>
          <p:cNvPr id="403" name="Textfeld 94"/>
          <p:cNvSpPr/>
          <p:nvPr/>
        </p:nvSpPr>
        <p:spPr>
          <a:xfrm>
            <a:off x="954000" y="893160"/>
            <a:ext cx="8388360" cy="638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200" spc="-1" strike="noStrike">
                <a:solidFill>
                  <a:srgbClr val="000000"/>
                </a:solidFill>
                <a:latin typeface="Calibri"/>
                <a:ea typeface="+mn-ea"/>
              </a:rPr>
              <a:t>Rot = Selbstbehauptung: </a:t>
            </a:r>
            <a:r>
              <a:rPr b="0" lang="de-DE" sz="1200" spc="-1" strike="noStrike">
                <a:solidFill>
                  <a:srgbClr val="000000"/>
                </a:solidFill>
                <a:latin typeface="Calibri"/>
                <a:ea typeface="+mn-ea"/>
              </a:rPr>
              <a:t>Wage dich nach draußen und erobere die Welt. Verfolge Abenteuer. Der Wille setzt sich durch. Sich entwickeln, sich durchsetzen, sich etwas Neues aneignen und wachsen. Der "rote" Teil des inneren Teams will etwas erreichen und vorwärts kommen, nicht irgendwo "stecken bleiben". Typische Eigenschaften: visionär und energisch.</a:t>
            </a:r>
            <a:endParaRPr b="0" lang="de-DE" sz="1200" spc="-1" strike="noStrike">
              <a:solidFill>
                <a:srgbClr val="000000"/>
              </a:solidFill>
              <a:latin typeface="Arial"/>
            </a:endParaRPr>
          </a:p>
        </p:txBody>
      </p:sp>
      <p:pic>
        <p:nvPicPr>
          <p:cNvPr id="404" name="Yellow = Integration 6" descr="Yellow = Integration"/>
          <p:cNvPicPr/>
          <p:nvPr/>
        </p:nvPicPr>
        <p:blipFill>
          <a:blip r:embed="rId2"/>
          <a:stretch/>
        </p:blipFill>
        <p:spPr>
          <a:xfrm>
            <a:off x="639000" y="1522800"/>
            <a:ext cx="198000" cy="145800"/>
          </a:xfrm>
          <a:prstGeom prst="rect">
            <a:avLst/>
          </a:prstGeom>
          <a:ln w="0">
            <a:noFill/>
          </a:ln>
        </p:spPr>
      </p:pic>
      <p:sp>
        <p:nvSpPr>
          <p:cNvPr id="405" name="Textfeld 95"/>
          <p:cNvSpPr/>
          <p:nvPr/>
        </p:nvSpPr>
        <p:spPr>
          <a:xfrm>
            <a:off x="954000" y="1522800"/>
            <a:ext cx="8388360" cy="608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200" spc="-1" strike="noStrike">
                <a:solidFill>
                  <a:srgbClr val="000000"/>
                </a:solidFill>
                <a:latin typeface="Calibri"/>
                <a:ea typeface="+mn-ea"/>
              </a:rPr>
              <a:t>Gelb = Integration: </a:t>
            </a:r>
            <a:r>
              <a:rPr b="0" lang="de-DE" sz="1100" spc="-1" strike="noStrike">
                <a:solidFill>
                  <a:srgbClr val="000000"/>
                </a:solidFill>
                <a:latin typeface="Calibri"/>
                <a:ea typeface="+mn-ea"/>
              </a:rPr>
              <a:t>Passen Sie sich an und integrieren Sie sich. Sie möchten zu einer Familie, Freunden oder einer Gruppe gehören und etwas mit ihnen unternehmen. Der Wunsch, Kontakte zu knüpfen und zu pflegen. Der "gelbe" Teil des inneren Teams will dazugehören, sich anpassen und konform sein, weil niemand allein überleben kann. Typische Eigenschaften: lebhaft und kommunikativ.</a:t>
            </a:r>
            <a:endParaRPr b="0" lang="de-DE" sz="1100" spc="-1" strike="noStrike">
              <a:solidFill>
                <a:srgbClr val="000000"/>
              </a:solidFill>
              <a:latin typeface="Arial"/>
            </a:endParaRPr>
          </a:p>
        </p:txBody>
      </p:sp>
      <p:pic>
        <p:nvPicPr>
          <p:cNvPr id="406" name="Green = Security 6" descr="Green = Security"/>
          <p:cNvPicPr/>
          <p:nvPr/>
        </p:nvPicPr>
        <p:blipFill>
          <a:blip r:embed="rId3"/>
          <a:stretch/>
        </p:blipFill>
        <p:spPr>
          <a:xfrm>
            <a:off x="639000" y="2153160"/>
            <a:ext cx="198000" cy="145800"/>
          </a:xfrm>
          <a:prstGeom prst="rect">
            <a:avLst/>
          </a:prstGeom>
          <a:ln w="0">
            <a:noFill/>
          </a:ln>
        </p:spPr>
      </p:pic>
      <p:sp>
        <p:nvSpPr>
          <p:cNvPr id="407" name="Textfeld 96"/>
          <p:cNvSpPr/>
          <p:nvPr/>
        </p:nvSpPr>
        <p:spPr>
          <a:xfrm>
            <a:off x="954000" y="2153160"/>
            <a:ext cx="8388360" cy="608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200" spc="-1" strike="noStrike">
                <a:solidFill>
                  <a:srgbClr val="000000"/>
                </a:solidFill>
                <a:latin typeface="Calibri"/>
                <a:ea typeface="+mn-ea"/>
              </a:rPr>
              <a:t>Grün = Sicherheit: </a:t>
            </a:r>
            <a:r>
              <a:rPr b="0" lang="de-DE" sz="1100" spc="-1" strike="noStrike">
                <a:solidFill>
                  <a:srgbClr val="000000"/>
                </a:solidFill>
                <a:latin typeface="Calibri"/>
                <a:ea typeface="+mn-ea"/>
              </a:rPr>
              <a:t>Risiken vermeiden, Errungenschaften verteidigen und für ihren Fortbestand sorgen. Bewahre die Tradition und alles, was du für wichtig hältst. Beobachte die Welt und ziehe dich notfalls in die sichere Höhle zurück. Alles planen, damit nichts schief geht. Der "grüne" Teil des inneren Selbst will sich der Dinge sicher sein und ihre Existenz schützen. Typische Eigenschaften: aufmerksam und zuverlässig.</a:t>
            </a:r>
            <a:endParaRPr b="0" lang="de-DE" sz="1100" spc="-1" strike="noStrike">
              <a:solidFill>
                <a:srgbClr val="000000"/>
              </a:solidFill>
              <a:latin typeface="Arial"/>
            </a:endParaRPr>
          </a:p>
        </p:txBody>
      </p:sp>
      <p:pic>
        <p:nvPicPr>
          <p:cNvPr id="408" name="Blue = Individuality 6" descr="Blue = Individuality"/>
          <p:cNvPicPr/>
          <p:nvPr/>
        </p:nvPicPr>
        <p:blipFill>
          <a:blip r:embed="rId4"/>
          <a:stretch/>
        </p:blipFill>
        <p:spPr>
          <a:xfrm>
            <a:off x="639000" y="2783160"/>
            <a:ext cx="198000" cy="145800"/>
          </a:xfrm>
          <a:prstGeom prst="rect">
            <a:avLst/>
          </a:prstGeom>
          <a:ln w="0">
            <a:noFill/>
          </a:ln>
        </p:spPr>
      </p:pic>
      <p:sp>
        <p:nvSpPr>
          <p:cNvPr id="409" name="Textfeld 97"/>
          <p:cNvSpPr/>
          <p:nvPr/>
        </p:nvSpPr>
        <p:spPr>
          <a:xfrm>
            <a:off x="954000" y="2783160"/>
            <a:ext cx="8388360" cy="592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200" spc="-1" strike="noStrike">
                <a:solidFill>
                  <a:srgbClr val="000000"/>
                </a:solidFill>
                <a:latin typeface="Calibri"/>
                <a:ea typeface="+mn-ea"/>
              </a:rPr>
              <a:t>Blau = Individualität: </a:t>
            </a:r>
            <a:r>
              <a:rPr b="0" lang="de-DE" sz="1050" spc="-1" strike="noStrike">
                <a:solidFill>
                  <a:srgbClr val="000000"/>
                </a:solidFill>
                <a:latin typeface="Calibri"/>
                <a:ea typeface="+mn-ea"/>
              </a:rPr>
              <a:t>Entwickeln Sie sich zu einem unabhängigen Individuum, das für seine Einzigartigkeit geschätzt wird. Will Optionen vergleichen und bewerten. Bietet einen qualitativ hochwertigen Beitrag auf der Grundlage seiner eigenen Fähigkeiten. Möchte Feedback und Anerkennung. Mögen Struktur und Eigenverantwortung. Der "blaue" Teil des inneren Teams möchte sich von der Masse abheben. Typische Eigenschaften: fleißig und kritisch.</a:t>
            </a:r>
            <a:endParaRPr b="0" lang="de-DE" sz="1050" spc="-1" strike="noStrike">
              <a:solidFill>
                <a:srgbClr val="000000"/>
              </a:solidFill>
              <a:latin typeface="Arial"/>
            </a:endParaRPr>
          </a:p>
        </p:txBody>
      </p:sp>
      <p:pic>
        <p:nvPicPr>
          <p:cNvPr id="410" name="Black = Knowledge 6" descr="Black = Knowledge"/>
          <p:cNvPicPr/>
          <p:nvPr/>
        </p:nvPicPr>
        <p:blipFill>
          <a:blip r:embed="rId5"/>
          <a:stretch/>
        </p:blipFill>
        <p:spPr>
          <a:xfrm>
            <a:off x="639000" y="3412800"/>
            <a:ext cx="198000" cy="145800"/>
          </a:xfrm>
          <a:prstGeom prst="rect">
            <a:avLst/>
          </a:prstGeom>
          <a:ln w="0">
            <a:noFill/>
          </a:ln>
        </p:spPr>
      </p:pic>
      <p:sp>
        <p:nvSpPr>
          <p:cNvPr id="411" name="Textfeld 98"/>
          <p:cNvSpPr/>
          <p:nvPr/>
        </p:nvSpPr>
        <p:spPr>
          <a:xfrm>
            <a:off x="954000" y="3412800"/>
            <a:ext cx="8388360" cy="6080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200" spc="-1" strike="noStrike">
                <a:solidFill>
                  <a:srgbClr val="000000"/>
                </a:solidFill>
                <a:latin typeface="Calibri"/>
                <a:ea typeface="+mn-ea"/>
              </a:rPr>
              <a:t>Schwarz = Wissen: </a:t>
            </a:r>
            <a:r>
              <a:rPr b="0" lang="de-DE" sz="1100" spc="-1" strike="noStrike">
                <a:solidFill>
                  <a:srgbClr val="000000"/>
                </a:solidFill>
                <a:latin typeface="Calibri"/>
                <a:ea typeface="+mn-ea"/>
              </a:rPr>
              <a:t>Verstehe die Welt durch Logik und rationales Denken. Fragen stellen und Lösungen finden. Will Informationen. Verlangen zu lernen und den Verstand für rationales Denken einzusetzen. Der "schwarze" Teil des inneren Teams strebt danach, Entscheidungen auf der Grundlage von Fakten, Beweisen und Logik zu treffen. Typische Eigenschaften: Rationale Wahrnehmung und Nachdenklichkeit.</a:t>
            </a:r>
            <a:endParaRPr b="0" lang="de-DE" sz="1100" spc="-1" strike="noStrike">
              <a:solidFill>
                <a:srgbClr val="000000"/>
              </a:solidFill>
              <a:latin typeface="Arial"/>
            </a:endParaRPr>
          </a:p>
        </p:txBody>
      </p:sp>
      <p:pic>
        <p:nvPicPr>
          <p:cNvPr id="412" name="White = Empathy 6" descr="White = Empathy"/>
          <p:cNvPicPr/>
          <p:nvPr/>
        </p:nvPicPr>
        <p:blipFill>
          <a:blip r:embed="rId6"/>
          <a:stretch/>
        </p:blipFill>
        <p:spPr>
          <a:xfrm>
            <a:off x="639000" y="4043160"/>
            <a:ext cx="198000" cy="145800"/>
          </a:xfrm>
          <a:prstGeom prst="rect">
            <a:avLst/>
          </a:prstGeom>
          <a:ln w="0">
            <a:noFill/>
          </a:ln>
        </p:spPr>
      </p:pic>
      <p:sp>
        <p:nvSpPr>
          <p:cNvPr id="413" name="Textfeld 99"/>
          <p:cNvSpPr/>
          <p:nvPr/>
        </p:nvSpPr>
        <p:spPr>
          <a:xfrm>
            <a:off x="954000" y="4043160"/>
            <a:ext cx="8388360" cy="821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de-DE" sz="1200" spc="-1" strike="noStrike">
                <a:solidFill>
                  <a:srgbClr val="000000"/>
                </a:solidFill>
                <a:latin typeface="Calibri"/>
                <a:ea typeface="+mn-ea"/>
              </a:rPr>
              <a:t>Weiß = Empathie: </a:t>
            </a:r>
            <a:r>
              <a:rPr b="0" lang="de-DE" sz="1200" spc="-1" strike="noStrike">
                <a:solidFill>
                  <a:srgbClr val="000000"/>
                </a:solidFill>
                <a:latin typeface="Calibri"/>
                <a:ea typeface="+mn-ea"/>
              </a:rPr>
              <a:t>Starkes Verständnis für sich selbst, andere und die Welt. Nimmt Interaktionen wahr und sieht die Konsequenzen. Berücksichtigt die Gefühle anderer. Entscheidungen aus dem Bauch heraus und nach Intuition treffen. Sinn für Ästhetik. Verantwortungsbewusst handeln wollen. Der "weiße" Teil des inneren Teams will ein harmonisches, vernünftiges Verhalten. Typische Eigenschaften: intuitiv und phantasievoll.</a:t>
            </a:r>
            <a:endParaRPr b="0" lang="de-DE" sz="1200" spc="-1" strike="noStrike">
              <a:solidFill>
                <a:srgbClr val="000000"/>
              </a:solid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4" name="shape 1"/>
          <p:cNvSpPr/>
          <p:nvPr/>
        </p:nvSpPr>
        <p:spPr>
          <a:xfrm>
            <a:off x="720000" y="720000"/>
            <a:ext cx="8630640" cy="4310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{{notes05}}</a:t>
            </a:r>
            <a:endParaRPr b="0" lang="de-DE" sz="2000" spc="-1" strike="noStrike">
              <a:solidFill>
                <a:srgbClr val="000000"/>
              </a:solid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5" name="shape 2"/>
          <p:cNvSpPr/>
          <p:nvPr/>
        </p:nvSpPr>
        <p:spPr>
          <a:xfrm>
            <a:off x="720000" y="720000"/>
            <a:ext cx="8631360" cy="431136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{{notes06}}</a:t>
            </a:r>
            <a:endParaRPr b="0" lang="de-DE" sz="2000" spc="-1" strike="noStrike">
              <a:solidFill>
                <a:srgbClr val="000000"/>
              </a:solidFill>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shape 3"/>
          <p:cNvSpPr/>
          <p:nvPr/>
        </p:nvSpPr>
        <p:spPr>
          <a:xfrm>
            <a:off x="720000" y="720000"/>
            <a:ext cx="8630640" cy="4310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{{notes07}}</a:t>
            </a:r>
            <a:endParaRPr b="0" lang="de-DE" sz="2000" spc="-1" strike="noStrike">
              <a:solidFill>
                <a:srgbClr val="000000"/>
              </a:solidFill>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7" name="shape 4"/>
          <p:cNvSpPr/>
          <p:nvPr/>
        </p:nvSpPr>
        <p:spPr>
          <a:xfrm>
            <a:off x="720000" y="720000"/>
            <a:ext cx="8630640" cy="4310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{{notes08}}</a:t>
            </a:r>
            <a:endParaRPr b="0" lang="de-DE" sz="2000" spc="-1" strike="noStrike">
              <a:solidFill>
                <a:srgbClr val="000000"/>
              </a:solidFill>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8" name="shape 5"/>
          <p:cNvSpPr/>
          <p:nvPr/>
        </p:nvSpPr>
        <p:spPr>
          <a:xfrm>
            <a:off x="720000" y="720000"/>
            <a:ext cx="8630640" cy="4310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{{notes09}}</a:t>
            </a:r>
            <a:endParaRPr b="0" lang="de-DE" sz="2000" spc="-1" strike="noStrike">
              <a:solidFill>
                <a:srgbClr val="000000"/>
              </a:solidFill>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9" name="shape 12"/>
          <p:cNvSpPr/>
          <p:nvPr/>
        </p:nvSpPr>
        <p:spPr>
          <a:xfrm>
            <a:off x="720000" y="720000"/>
            <a:ext cx="8630640" cy="4310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{{notes16}}</a:t>
            </a:r>
            <a:endParaRPr b="0" lang="de-DE" sz="2000" spc="-1" strike="noStrike">
              <a:solidFill>
                <a:srgbClr val="000000"/>
              </a:solidFill>
              <a:latin typeface="Arial"/>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0" name="shape 13"/>
          <p:cNvSpPr/>
          <p:nvPr/>
        </p:nvSpPr>
        <p:spPr>
          <a:xfrm>
            <a:off x="720000" y="720000"/>
            <a:ext cx="8630640" cy="4310640"/>
          </a:xfrm>
          <a:prstGeom prst="rect">
            <a:avLst/>
          </a:prstGeom>
          <a:noFill/>
          <a:ln w="0">
            <a:noFill/>
          </a:ln>
        </p:spPr>
        <p:style>
          <a:lnRef idx="0"/>
          <a:fillRef idx="0"/>
          <a:effectRef idx="0"/>
          <a:fontRef idx="minor"/>
        </p:style>
        <p:txBody>
          <a:bodyPr lIns="90000" rIns="90000" tIns="45000" bIns="45000" anchor="t">
            <a:noAutofit/>
          </a:bodyPr>
          <a:p>
            <a:pPr marL="216000" indent="-216000">
              <a:lnSpc>
                <a:spcPct val="100000"/>
              </a:lnSpc>
              <a:tabLst>
                <a:tab algn="l" pos="0"/>
              </a:tabLst>
            </a:pPr>
            <a:r>
              <a:rPr b="0" lang="de-DE" sz="2000" spc="-1" strike="noStrike">
                <a:solidFill>
                  <a:srgbClr val="000000"/>
                </a:solidFill>
                <a:latin typeface="Arial"/>
                <a:ea typeface="+mn-ea"/>
              </a:rPr>
              <a:t>{{notes17}}</a:t>
            </a:r>
            <a:endParaRPr b="0" lang="de-DE" sz="20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3.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4.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5.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6.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7.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8.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9.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0.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1.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3.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0"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3E93AB40-0D20-4C6F-8E6F-F29DF29B6F42}" type="slidenum">
              <a:t>&lt;#&gt;</a:t>
            </a:fld>
          </a:p>
        </p:txBody>
      </p:sp>
      <p:sp>
        <p:nvSpPr>
          <p:cNvPr id="8" name="PlaceHolder 7"/>
          <p:cNvSpPr>
            <a:spLocks noGrp="1"/>
          </p:cNvSpPr>
          <p:nvPr>
            <p:ph type="dt" idx="3"/>
          </p:nvPr>
        </p:nvSpPr>
        <p:spPr/>
        <p:txBody>
          <a:bodyPr/>
          <a:p>
            <a:r>
              <a:rPr lang="de-DE"/>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8"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9"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178AA1E6-D8BE-44B8-B2A7-16EA4DFE3F8E}" type="slidenum">
              <a:t>&lt;#&gt;</a:t>
            </a:fld>
          </a:p>
        </p:txBody>
      </p:sp>
      <p:sp>
        <p:nvSpPr>
          <p:cNvPr id="7" name="PlaceHolder 6"/>
          <p:cNvSpPr>
            <a:spLocks noGrp="1"/>
          </p:cNvSpPr>
          <p:nvPr>
            <p:ph type="dt" idx="6"/>
          </p:nvPr>
        </p:nvSpPr>
        <p:spPr/>
        <p:txBody>
          <a:bodyPr/>
          <a:p>
            <a:r>
              <a:rPr lang="de-DE"/>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29"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0"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1"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32"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C7359AAF-C4C7-4F29-8374-8E20D562AD2E}" type="slidenum">
              <a:t>&lt;#&gt;</a:t>
            </a:fld>
          </a:p>
        </p:txBody>
      </p:sp>
      <p:sp>
        <p:nvSpPr>
          <p:cNvPr id="9" name="PlaceHolder 8"/>
          <p:cNvSpPr>
            <a:spLocks noGrp="1"/>
          </p:cNvSpPr>
          <p:nvPr>
            <p:ph type="dt" idx="9"/>
          </p:nvPr>
        </p:nvSpPr>
        <p:spPr/>
        <p:txBody>
          <a:bodyPr/>
          <a:p>
            <a:r>
              <a:rPr lang="de-DE"/>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 name="PlaceHolder 1"/>
          <p:cNvSpPr>
            <a:spLocks noGrp="1"/>
          </p:cNvSpPr>
          <p:nvPr>
            <p:ph type="ftr" idx="10"/>
          </p:nvPr>
        </p:nvSpPr>
        <p:spPr/>
        <p:txBody>
          <a:bodyPr/>
          <a:p>
            <a:r>
              <a:t>Footer</a:t>
            </a:r>
          </a:p>
        </p:txBody>
      </p:sp>
      <p:sp>
        <p:nvSpPr>
          <p:cNvPr id="3" name="PlaceHolder 2"/>
          <p:cNvSpPr>
            <a:spLocks noGrp="1"/>
          </p:cNvSpPr>
          <p:nvPr>
            <p:ph type="sldNum" idx="11"/>
          </p:nvPr>
        </p:nvSpPr>
        <p:spPr/>
        <p:txBody>
          <a:bodyPr/>
          <a:p>
            <a:fld id="{31027D80-F752-4AF7-9FE8-54F8610492B3}" type="slidenum">
              <a:t>&lt;#&gt;</a:t>
            </a:fld>
          </a:p>
        </p:txBody>
      </p:sp>
      <p:sp>
        <p:nvSpPr>
          <p:cNvPr id="4" name="PlaceHolder 3"/>
          <p:cNvSpPr>
            <a:spLocks noGrp="1"/>
          </p:cNvSpPr>
          <p:nvPr>
            <p:ph type="dt" idx="12"/>
          </p:nvPr>
        </p:nvSpPr>
        <p:spPr/>
        <p:txBody>
          <a:bodyPr/>
          <a:p>
            <a:r>
              <a:rPr lang="de-DE"/>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3"/>
          </p:nvPr>
        </p:nvSpPr>
        <p:spPr/>
        <p:txBody>
          <a:bodyPr/>
          <a:p>
            <a:r>
              <a:t>Footer</a:t>
            </a:r>
          </a:p>
        </p:txBody>
      </p:sp>
      <p:sp>
        <p:nvSpPr>
          <p:cNvPr id="3" name="PlaceHolder 2"/>
          <p:cNvSpPr>
            <a:spLocks noGrp="1"/>
          </p:cNvSpPr>
          <p:nvPr>
            <p:ph type="sldNum" idx="14"/>
          </p:nvPr>
        </p:nvSpPr>
        <p:spPr/>
        <p:txBody>
          <a:bodyPr/>
          <a:p>
            <a:fld id="{741BBFEF-12CF-4292-B095-9AFA1AC05688}" type="slidenum">
              <a:t>&lt;#&gt;</a:t>
            </a:fld>
          </a:p>
        </p:txBody>
      </p:sp>
      <p:sp>
        <p:nvSpPr>
          <p:cNvPr id="4" name="PlaceHolder 3"/>
          <p:cNvSpPr>
            <a:spLocks noGrp="1"/>
          </p:cNvSpPr>
          <p:nvPr>
            <p:ph type="dt" idx="15"/>
          </p:nvPr>
        </p:nvSpPr>
        <p:spPr/>
        <p:txBody>
          <a:bodyPr/>
          <a:p>
            <a:r>
              <a:rPr lang="de-DE"/>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53"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6"/>
          </p:nvPr>
        </p:nvSpPr>
        <p:spPr/>
        <p:txBody>
          <a:bodyPr/>
          <a:p>
            <a:r>
              <a:t>Footer</a:t>
            </a:r>
          </a:p>
        </p:txBody>
      </p:sp>
      <p:sp>
        <p:nvSpPr>
          <p:cNvPr id="5" name="PlaceHolder 4"/>
          <p:cNvSpPr>
            <a:spLocks noGrp="1"/>
          </p:cNvSpPr>
          <p:nvPr>
            <p:ph type="sldNum" idx="17"/>
          </p:nvPr>
        </p:nvSpPr>
        <p:spPr/>
        <p:txBody>
          <a:bodyPr/>
          <a:p>
            <a:fld id="{6B22E4DA-535D-4F32-8094-0F1CB6D914CA}" type="slidenum">
              <a:t>&lt;#&gt;</a:t>
            </a:fld>
          </a:p>
        </p:txBody>
      </p:sp>
      <p:sp>
        <p:nvSpPr>
          <p:cNvPr id="6" name="PlaceHolder 5"/>
          <p:cNvSpPr>
            <a:spLocks noGrp="1"/>
          </p:cNvSpPr>
          <p:nvPr>
            <p:ph type="dt" idx="18"/>
          </p:nvPr>
        </p:nvSpPr>
        <p:spPr/>
        <p:txBody>
          <a:bodyPr/>
          <a:p>
            <a:r>
              <a:rPr lang="de-DE"/>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60"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19"/>
          </p:nvPr>
        </p:nvSpPr>
        <p:spPr/>
        <p:txBody>
          <a:bodyPr/>
          <a:p>
            <a:r>
              <a:t>Footer</a:t>
            </a:r>
          </a:p>
        </p:txBody>
      </p:sp>
      <p:sp>
        <p:nvSpPr>
          <p:cNvPr id="5" name="PlaceHolder 4"/>
          <p:cNvSpPr>
            <a:spLocks noGrp="1"/>
          </p:cNvSpPr>
          <p:nvPr>
            <p:ph type="sldNum" idx="20"/>
          </p:nvPr>
        </p:nvSpPr>
        <p:spPr/>
        <p:txBody>
          <a:bodyPr/>
          <a:p>
            <a:fld id="{BE9AB6C5-0607-4CD5-8F81-A7F99D4C918B}" type="slidenum">
              <a:t>&lt;#&gt;</a:t>
            </a:fld>
          </a:p>
        </p:txBody>
      </p:sp>
      <p:sp>
        <p:nvSpPr>
          <p:cNvPr id="6" name="PlaceHolder 5"/>
          <p:cNvSpPr>
            <a:spLocks noGrp="1"/>
          </p:cNvSpPr>
          <p:nvPr>
            <p:ph type="dt" idx="21"/>
          </p:nvPr>
        </p:nvSpPr>
        <p:spPr/>
        <p:txBody>
          <a:bodyPr/>
          <a:p>
            <a:r>
              <a:rPr lang="de-DE"/>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68"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9"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22"/>
          </p:nvPr>
        </p:nvSpPr>
        <p:spPr/>
        <p:txBody>
          <a:bodyPr/>
          <a:p>
            <a:r>
              <a:t>Footer</a:t>
            </a:r>
          </a:p>
        </p:txBody>
      </p:sp>
      <p:sp>
        <p:nvSpPr>
          <p:cNvPr id="6" name="PlaceHolder 5"/>
          <p:cNvSpPr>
            <a:spLocks noGrp="1"/>
          </p:cNvSpPr>
          <p:nvPr>
            <p:ph type="sldNum" idx="23"/>
          </p:nvPr>
        </p:nvSpPr>
        <p:spPr/>
        <p:txBody>
          <a:bodyPr/>
          <a:p>
            <a:fld id="{FB09F378-273E-4698-8A76-6EFC101E0BA6}" type="slidenum">
              <a:t>&lt;#&gt;</a:t>
            </a:fld>
          </a:p>
        </p:txBody>
      </p:sp>
      <p:sp>
        <p:nvSpPr>
          <p:cNvPr id="7" name="PlaceHolder 6"/>
          <p:cNvSpPr>
            <a:spLocks noGrp="1"/>
          </p:cNvSpPr>
          <p:nvPr>
            <p:ph type="dt" idx="24"/>
          </p:nvPr>
        </p:nvSpPr>
        <p:spPr/>
        <p:txBody>
          <a:bodyPr/>
          <a:p>
            <a:r>
              <a:rPr lang="de-DE"/>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3" name="PlaceHolder 2"/>
          <p:cNvSpPr>
            <a:spLocks noGrp="1"/>
          </p:cNvSpPr>
          <p:nvPr>
            <p:ph type="ftr" idx="25"/>
          </p:nvPr>
        </p:nvSpPr>
        <p:spPr/>
        <p:txBody>
          <a:bodyPr/>
          <a:p>
            <a:r>
              <a:t>Footer</a:t>
            </a:r>
          </a:p>
        </p:txBody>
      </p:sp>
      <p:sp>
        <p:nvSpPr>
          <p:cNvPr id="4" name="PlaceHolder 3"/>
          <p:cNvSpPr>
            <a:spLocks noGrp="1"/>
          </p:cNvSpPr>
          <p:nvPr>
            <p:ph type="sldNum" idx="26"/>
          </p:nvPr>
        </p:nvSpPr>
        <p:spPr/>
        <p:txBody>
          <a:bodyPr/>
          <a:p>
            <a:fld id="{8AB95622-BCB4-4B11-AAF7-91D6FC782506}" type="slidenum">
              <a:t>&lt;#&gt;</a:t>
            </a:fld>
          </a:p>
        </p:txBody>
      </p:sp>
      <p:sp>
        <p:nvSpPr>
          <p:cNvPr id="5" name="PlaceHolder 4"/>
          <p:cNvSpPr>
            <a:spLocks noGrp="1"/>
          </p:cNvSpPr>
          <p:nvPr>
            <p:ph type="dt" idx="27"/>
          </p:nvPr>
        </p:nvSpPr>
        <p:spPr/>
        <p:txBody>
          <a:bodyPr/>
          <a:p>
            <a:r>
              <a:rPr lang="de-DE"/>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mediaAndTx" preserve="1">
  <p:cSld name="Centered Text">
    <p:spTree>
      <p:nvGrpSpPr>
        <p:cNvPr id="1" name=""/>
        <p:cNvGrpSpPr/>
        <p:nvPr/>
      </p:nvGrpSpPr>
      <p:grpSpPr>
        <a:xfrm>
          <a:off x="0" y="0"/>
          <a:ext cx="0" cy="0"/>
          <a:chOff x="0" y="0"/>
          <a:chExt cx="0" cy="0"/>
        </a:xfrm>
      </p:grpSpPr>
      <p:sp>
        <p:nvSpPr>
          <p:cNvPr id="2" name="PlaceHolder 1"/>
          <p:cNvSpPr>
            <a:spLocks noGrp="1"/>
          </p:cNvSpPr>
          <p:nvPr>
            <p:ph type="ftr" idx="28"/>
          </p:nvPr>
        </p:nvSpPr>
        <p:spPr/>
        <p:txBody>
          <a:bodyPr/>
          <a:p>
            <a:r>
              <a:t>Footer</a:t>
            </a:r>
          </a:p>
        </p:txBody>
      </p:sp>
      <p:sp>
        <p:nvSpPr>
          <p:cNvPr id="3" name="PlaceHolder 2"/>
          <p:cNvSpPr>
            <a:spLocks noGrp="1"/>
          </p:cNvSpPr>
          <p:nvPr>
            <p:ph type="sldNum" idx="29"/>
          </p:nvPr>
        </p:nvSpPr>
        <p:spPr/>
        <p:txBody>
          <a:bodyPr/>
          <a:p>
            <a:fld id="{6F8F29AD-D5CC-49D8-9887-44CABE3A8EB0}" type="slidenum">
              <a:t>&lt;#&gt;</a:t>
            </a:fld>
          </a:p>
        </p:txBody>
      </p:sp>
      <p:sp>
        <p:nvSpPr>
          <p:cNvPr id="4" name="PlaceHolder 3"/>
          <p:cNvSpPr>
            <a:spLocks noGrp="1"/>
          </p:cNvSpPr>
          <p:nvPr>
            <p:ph type="dt" idx="30"/>
          </p:nvPr>
        </p:nvSpPr>
        <p:spPr/>
        <p:txBody>
          <a:bodyPr/>
          <a:p>
            <a:r>
              <a:rPr lang="de-DE"/>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Title, 2 Content and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86"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87"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88"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1"/>
          </p:nvPr>
        </p:nvSpPr>
        <p:spPr/>
        <p:txBody>
          <a:bodyPr/>
          <a:p>
            <a:r>
              <a:t>Footer</a:t>
            </a:r>
          </a:p>
        </p:txBody>
      </p:sp>
      <p:sp>
        <p:nvSpPr>
          <p:cNvPr id="7" name="PlaceHolder 6"/>
          <p:cNvSpPr>
            <a:spLocks noGrp="1"/>
          </p:cNvSpPr>
          <p:nvPr>
            <p:ph type="sldNum" idx="32"/>
          </p:nvPr>
        </p:nvSpPr>
        <p:spPr/>
        <p:txBody>
          <a:bodyPr/>
          <a:p>
            <a:fld id="{C8E8E20A-1EA0-4E19-A3F6-FF9DC6EB41FB}" type="slidenum">
              <a:t>&lt;#&gt;</a:t>
            </a:fld>
          </a:p>
        </p:txBody>
      </p:sp>
      <p:sp>
        <p:nvSpPr>
          <p:cNvPr id="8" name="PlaceHolder 7"/>
          <p:cNvSpPr>
            <a:spLocks noGrp="1"/>
          </p:cNvSpPr>
          <p:nvPr>
            <p:ph type="dt" idx="33"/>
          </p:nvPr>
        </p:nvSpPr>
        <p:spPr/>
        <p:txBody>
          <a:bodyPr/>
          <a:p>
            <a:r>
              <a:rPr lang="de-DE"/>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Title Content and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97"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8"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99"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4"/>
          </p:nvPr>
        </p:nvSpPr>
        <p:spPr/>
        <p:txBody>
          <a:bodyPr/>
          <a:p>
            <a:r>
              <a:t>Footer</a:t>
            </a:r>
          </a:p>
        </p:txBody>
      </p:sp>
      <p:sp>
        <p:nvSpPr>
          <p:cNvPr id="7" name="PlaceHolder 6"/>
          <p:cNvSpPr>
            <a:spLocks noGrp="1"/>
          </p:cNvSpPr>
          <p:nvPr>
            <p:ph type="sldNum" idx="35"/>
          </p:nvPr>
        </p:nvSpPr>
        <p:spPr/>
        <p:txBody>
          <a:bodyPr/>
          <a:p>
            <a:fld id="{EF02B3A7-05B9-454C-AAFB-23F37F61E808}" type="slidenum">
              <a:t>&lt;#&gt;</a:t>
            </a:fld>
          </a:p>
        </p:txBody>
      </p:sp>
      <p:sp>
        <p:nvSpPr>
          <p:cNvPr id="8" name="PlaceHolder 7"/>
          <p:cNvSpPr>
            <a:spLocks noGrp="1"/>
          </p:cNvSpPr>
          <p:nvPr>
            <p:ph type="dt" idx="36"/>
          </p:nvPr>
        </p:nvSpPr>
        <p:spPr/>
        <p:txBody>
          <a:bodyPr/>
          <a:p>
            <a:r>
              <a:rPr lang="de-DE"/>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Standard">
    <p:spTree>
      <p:nvGrpSpPr>
        <p:cNvPr id="1" name=""/>
        <p:cNvGrpSpPr/>
        <p:nvPr/>
      </p:nvGrpSpPr>
      <p:grpSpPr>
        <a:xfrm>
          <a:off x="0" y="0"/>
          <a:ext cx="0" cy="0"/>
          <a:chOff x="0" y="0"/>
          <a:chExt cx="0" cy="0"/>
        </a:xfrm>
      </p:grpSpPr>
      <p:sp>
        <p:nvSpPr>
          <p:cNvPr id="10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0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0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10"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37"/>
          </p:nvPr>
        </p:nvSpPr>
        <p:spPr/>
        <p:txBody>
          <a:bodyPr/>
          <a:p>
            <a:r>
              <a:t>Footer</a:t>
            </a:r>
          </a:p>
        </p:txBody>
      </p:sp>
      <p:sp>
        <p:nvSpPr>
          <p:cNvPr id="7" name="PlaceHolder 6"/>
          <p:cNvSpPr>
            <a:spLocks noGrp="1"/>
          </p:cNvSpPr>
          <p:nvPr>
            <p:ph type="sldNum" idx="38"/>
          </p:nvPr>
        </p:nvSpPr>
        <p:spPr/>
        <p:txBody>
          <a:bodyPr/>
          <a:p>
            <a:fld id="{B97E4F7D-7D87-4080-B077-956F4A7B1F2D}" type="slidenum">
              <a:t>&lt;#&gt;</a:t>
            </a:fld>
          </a:p>
        </p:txBody>
      </p:sp>
      <p:sp>
        <p:nvSpPr>
          <p:cNvPr id="8" name="PlaceHolder 7"/>
          <p:cNvSpPr>
            <a:spLocks noGrp="1"/>
          </p:cNvSpPr>
          <p:nvPr>
            <p:ph type="dt" idx="39"/>
          </p:nvPr>
        </p:nvSpPr>
        <p:spPr/>
        <p:txBody>
          <a:bodyPr/>
          <a:p>
            <a:r>
              <a:rPr lang="de-DE"/>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Standard 1">
    <p:spTree>
      <p:nvGrpSpPr>
        <p:cNvPr id="1" name=""/>
        <p:cNvGrpSpPr/>
        <p:nvPr/>
      </p:nvGrpSpPr>
      <p:grpSpPr>
        <a:xfrm>
          <a:off x="0" y="0"/>
          <a:ext cx="0" cy="0"/>
          <a:chOff x="0" y="0"/>
          <a:chExt cx="0" cy="0"/>
        </a:xfrm>
      </p:grpSpPr>
      <p:sp>
        <p:nvSpPr>
          <p:cNvPr id="11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18"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19"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40"/>
          </p:nvPr>
        </p:nvSpPr>
        <p:spPr/>
        <p:txBody>
          <a:bodyPr/>
          <a:p>
            <a:r>
              <a:t>Footer</a:t>
            </a:r>
          </a:p>
        </p:txBody>
      </p:sp>
      <p:sp>
        <p:nvSpPr>
          <p:cNvPr id="6" name="PlaceHolder 5"/>
          <p:cNvSpPr>
            <a:spLocks noGrp="1"/>
          </p:cNvSpPr>
          <p:nvPr>
            <p:ph type="sldNum" idx="41"/>
          </p:nvPr>
        </p:nvSpPr>
        <p:spPr/>
        <p:txBody>
          <a:bodyPr/>
          <a:p>
            <a:fld id="{19327CD3-A344-4C6D-A12B-3FF5177BD449}" type="slidenum">
              <a:t>&lt;#&gt;</a:t>
            </a:fld>
          </a:p>
        </p:txBody>
      </p:sp>
      <p:sp>
        <p:nvSpPr>
          <p:cNvPr id="7" name="PlaceHolder 6"/>
          <p:cNvSpPr>
            <a:spLocks noGrp="1"/>
          </p:cNvSpPr>
          <p:nvPr>
            <p:ph type="dt" idx="42"/>
          </p:nvPr>
        </p:nvSpPr>
        <p:spPr/>
        <p:txBody>
          <a:bodyPr/>
          <a:p>
            <a:r>
              <a:rPr lang="de-DE"/>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Standard 2">
    <p:spTree>
      <p:nvGrpSpPr>
        <p:cNvPr id="1" name=""/>
        <p:cNvGrpSpPr/>
        <p:nvPr/>
      </p:nvGrpSpPr>
      <p:grpSpPr>
        <a:xfrm>
          <a:off x="0" y="0"/>
          <a:ext cx="0" cy="0"/>
          <a:chOff x="0" y="0"/>
          <a:chExt cx="0" cy="0"/>
        </a:xfrm>
      </p:grpSpPr>
      <p:sp>
        <p:nvSpPr>
          <p:cNvPr id="12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29"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30"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31"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32"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7" name="PlaceHolder 6"/>
          <p:cNvSpPr>
            <a:spLocks noGrp="1"/>
          </p:cNvSpPr>
          <p:nvPr>
            <p:ph type="ftr" idx="43"/>
          </p:nvPr>
        </p:nvSpPr>
        <p:spPr/>
        <p:txBody>
          <a:bodyPr/>
          <a:p>
            <a:r>
              <a:t>Footer</a:t>
            </a:r>
          </a:p>
        </p:txBody>
      </p:sp>
      <p:sp>
        <p:nvSpPr>
          <p:cNvPr id="8" name="PlaceHolder 7"/>
          <p:cNvSpPr>
            <a:spLocks noGrp="1"/>
          </p:cNvSpPr>
          <p:nvPr>
            <p:ph type="sldNum" idx="44"/>
          </p:nvPr>
        </p:nvSpPr>
        <p:spPr/>
        <p:txBody>
          <a:bodyPr/>
          <a:p>
            <a:fld id="{56D32741-2435-4D47-AB18-9354980B9DC5}" type="slidenum">
              <a:t>&lt;#&gt;</a:t>
            </a:fld>
          </a:p>
        </p:txBody>
      </p:sp>
      <p:sp>
        <p:nvSpPr>
          <p:cNvPr id="9" name="PlaceHolder 8"/>
          <p:cNvSpPr>
            <a:spLocks noGrp="1"/>
          </p:cNvSpPr>
          <p:nvPr>
            <p:ph type="dt" idx="45"/>
          </p:nvPr>
        </p:nvSpPr>
        <p:spPr/>
        <p:txBody>
          <a:bodyPr/>
          <a:p>
            <a:r>
              <a:rPr lang="de-DE"/>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ndard 3">
    <p:spTree>
      <p:nvGrpSpPr>
        <p:cNvPr id="1" name=""/>
        <p:cNvGrpSpPr/>
        <p:nvPr/>
      </p:nvGrpSpPr>
      <p:grpSpPr>
        <a:xfrm>
          <a:off x="0" y="0"/>
          <a:ext cx="0" cy="0"/>
          <a:chOff x="0" y="0"/>
          <a:chExt cx="0" cy="0"/>
        </a:xfrm>
      </p:grpSpPr>
      <p:sp>
        <p:nvSpPr>
          <p:cNvPr id="2" name="PlaceHolder 1"/>
          <p:cNvSpPr>
            <a:spLocks noGrp="1"/>
          </p:cNvSpPr>
          <p:nvPr>
            <p:ph type="ftr" idx="46"/>
          </p:nvPr>
        </p:nvSpPr>
        <p:spPr/>
        <p:txBody>
          <a:bodyPr/>
          <a:p>
            <a:r>
              <a:t>Footer</a:t>
            </a:r>
          </a:p>
        </p:txBody>
      </p:sp>
      <p:sp>
        <p:nvSpPr>
          <p:cNvPr id="3" name="PlaceHolder 2"/>
          <p:cNvSpPr>
            <a:spLocks noGrp="1"/>
          </p:cNvSpPr>
          <p:nvPr>
            <p:ph type="sldNum" idx="47"/>
          </p:nvPr>
        </p:nvSpPr>
        <p:spPr/>
        <p:txBody>
          <a:bodyPr/>
          <a:p>
            <a:fld id="{ED505E4C-DDDF-41C5-B4C7-C38670643CA2}" type="slidenum">
              <a:t>&lt;#&gt;</a:t>
            </a:fld>
          </a:p>
        </p:txBody>
      </p:sp>
      <p:sp>
        <p:nvSpPr>
          <p:cNvPr id="4" name="PlaceHolder 3"/>
          <p:cNvSpPr>
            <a:spLocks noGrp="1"/>
          </p:cNvSpPr>
          <p:nvPr>
            <p:ph type="dt" idx="48"/>
          </p:nvPr>
        </p:nvSpPr>
        <p:spPr/>
        <p:txBody>
          <a:bodyPr/>
          <a:p>
            <a:r>
              <a:rPr lang="de-DE"/>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tandard 4">
    <p:spTree>
      <p:nvGrpSpPr>
        <p:cNvPr id="1" name=""/>
        <p:cNvGrpSpPr/>
        <p:nvPr/>
      </p:nvGrpSpPr>
      <p:grpSpPr>
        <a:xfrm>
          <a:off x="0" y="0"/>
          <a:ext cx="0" cy="0"/>
          <a:chOff x="0" y="0"/>
          <a:chExt cx="0" cy="0"/>
        </a:xfrm>
      </p:grpSpPr>
      <p:sp>
        <p:nvSpPr>
          <p:cNvPr id="2" name="PlaceHolder 1"/>
          <p:cNvSpPr>
            <a:spLocks noGrp="1"/>
          </p:cNvSpPr>
          <p:nvPr>
            <p:ph type="ftr" idx="49"/>
          </p:nvPr>
        </p:nvSpPr>
        <p:spPr/>
        <p:txBody>
          <a:bodyPr/>
          <a:p>
            <a:r>
              <a:t>Footer</a:t>
            </a:r>
          </a:p>
        </p:txBody>
      </p:sp>
      <p:sp>
        <p:nvSpPr>
          <p:cNvPr id="3" name="PlaceHolder 2"/>
          <p:cNvSpPr>
            <a:spLocks noGrp="1"/>
          </p:cNvSpPr>
          <p:nvPr>
            <p:ph type="sldNum" idx="50"/>
          </p:nvPr>
        </p:nvSpPr>
        <p:spPr/>
        <p:txBody>
          <a:bodyPr/>
          <a:p>
            <a:fld id="{D0CD6240-1133-4AC4-BEEE-90CF3E0C298B}" type="slidenum">
              <a:t>&lt;#&gt;</a:t>
            </a:fld>
          </a:p>
        </p:txBody>
      </p:sp>
      <p:sp>
        <p:nvSpPr>
          <p:cNvPr id="4" name="PlaceHolder 3"/>
          <p:cNvSpPr>
            <a:spLocks noGrp="1"/>
          </p:cNvSpPr>
          <p:nvPr>
            <p:ph type="dt" idx="51"/>
          </p:nvPr>
        </p:nvSpPr>
        <p:spPr/>
        <p:txBody>
          <a:bodyPr/>
          <a:p>
            <a:r>
              <a:rPr lang="de-DE"/>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Standard 5">
    <p:spTree>
      <p:nvGrpSpPr>
        <p:cNvPr id="1" name=""/>
        <p:cNvGrpSpPr/>
        <p:nvPr/>
      </p:nvGrpSpPr>
      <p:grpSpPr>
        <a:xfrm>
          <a:off x="0" y="0"/>
          <a:ext cx="0" cy="0"/>
          <a:chOff x="0" y="0"/>
          <a:chExt cx="0" cy="0"/>
        </a:xfrm>
      </p:grpSpPr>
      <p:sp>
        <p:nvSpPr>
          <p:cNvPr id="15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53"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52"/>
          </p:nvPr>
        </p:nvSpPr>
        <p:spPr/>
        <p:txBody>
          <a:bodyPr/>
          <a:p>
            <a:r>
              <a:t>Footer</a:t>
            </a:r>
          </a:p>
        </p:txBody>
      </p:sp>
      <p:sp>
        <p:nvSpPr>
          <p:cNvPr id="5" name="PlaceHolder 4"/>
          <p:cNvSpPr>
            <a:spLocks noGrp="1"/>
          </p:cNvSpPr>
          <p:nvPr>
            <p:ph type="sldNum" idx="53"/>
          </p:nvPr>
        </p:nvSpPr>
        <p:spPr/>
        <p:txBody>
          <a:bodyPr/>
          <a:p>
            <a:fld id="{0ACAF55F-ED70-44F2-BCFD-DCC719B79021}" type="slidenum">
              <a:t>&lt;#&gt;</a:t>
            </a:fld>
          </a:p>
        </p:txBody>
      </p:sp>
      <p:sp>
        <p:nvSpPr>
          <p:cNvPr id="6" name="PlaceHolder 5"/>
          <p:cNvSpPr>
            <a:spLocks noGrp="1"/>
          </p:cNvSpPr>
          <p:nvPr>
            <p:ph type="dt" idx="54"/>
          </p:nvPr>
        </p:nvSpPr>
        <p:spPr/>
        <p:txBody>
          <a:bodyPr/>
          <a:p>
            <a:r>
              <a:rPr lang="de-DE"/>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Standard 6">
    <p:spTree>
      <p:nvGrpSpPr>
        <p:cNvPr id="1" name=""/>
        <p:cNvGrpSpPr/>
        <p:nvPr/>
      </p:nvGrpSpPr>
      <p:grpSpPr>
        <a:xfrm>
          <a:off x="0" y="0"/>
          <a:ext cx="0" cy="0"/>
          <a:chOff x="0" y="0"/>
          <a:chExt cx="0" cy="0"/>
        </a:xfrm>
      </p:grpSpPr>
      <p:sp>
        <p:nvSpPr>
          <p:cNvPr id="15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60"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4" name="PlaceHolder 3"/>
          <p:cNvSpPr>
            <a:spLocks noGrp="1"/>
          </p:cNvSpPr>
          <p:nvPr>
            <p:ph type="ftr" idx="55"/>
          </p:nvPr>
        </p:nvSpPr>
        <p:spPr/>
        <p:txBody>
          <a:bodyPr/>
          <a:p>
            <a:r>
              <a:t>Footer</a:t>
            </a:r>
          </a:p>
        </p:txBody>
      </p:sp>
      <p:sp>
        <p:nvSpPr>
          <p:cNvPr id="5" name="PlaceHolder 4"/>
          <p:cNvSpPr>
            <a:spLocks noGrp="1"/>
          </p:cNvSpPr>
          <p:nvPr>
            <p:ph type="sldNum" idx="56"/>
          </p:nvPr>
        </p:nvSpPr>
        <p:spPr/>
        <p:txBody>
          <a:bodyPr/>
          <a:p>
            <a:fld id="{2CA3493A-F5CD-4520-B98A-BDE032DBB2A6}" type="slidenum">
              <a:t>&lt;#&gt;</a:t>
            </a:fld>
          </a:p>
        </p:txBody>
      </p:sp>
      <p:sp>
        <p:nvSpPr>
          <p:cNvPr id="6" name="PlaceHolder 5"/>
          <p:cNvSpPr>
            <a:spLocks noGrp="1"/>
          </p:cNvSpPr>
          <p:nvPr>
            <p:ph type="dt" idx="57"/>
          </p:nvPr>
        </p:nvSpPr>
        <p:spPr/>
        <p:txBody>
          <a:bodyPr/>
          <a:p>
            <a:r>
              <a:rPr lang="de-DE"/>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Standard 7">
    <p:spTree>
      <p:nvGrpSpPr>
        <p:cNvPr id="1" name=""/>
        <p:cNvGrpSpPr/>
        <p:nvPr/>
      </p:nvGrpSpPr>
      <p:grpSpPr>
        <a:xfrm>
          <a:off x="0" y="0"/>
          <a:ext cx="0" cy="0"/>
          <a:chOff x="0" y="0"/>
          <a:chExt cx="0" cy="0"/>
        </a:xfrm>
      </p:grpSpPr>
      <p:sp>
        <p:nvSpPr>
          <p:cNvPr id="16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68"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69"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5" name="PlaceHolder 4"/>
          <p:cNvSpPr>
            <a:spLocks noGrp="1"/>
          </p:cNvSpPr>
          <p:nvPr>
            <p:ph type="ftr" idx="58"/>
          </p:nvPr>
        </p:nvSpPr>
        <p:spPr/>
        <p:txBody>
          <a:bodyPr/>
          <a:p>
            <a:r>
              <a:t>Footer</a:t>
            </a:r>
          </a:p>
        </p:txBody>
      </p:sp>
      <p:sp>
        <p:nvSpPr>
          <p:cNvPr id="6" name="PlaceHolder 5"/>
          <p:cNvSpPr>
            <a:spLocks noGrp="1"/>
          </p:cNvSpPr>
          <p:nvPr>
            <p:ph type="sldNum" idx="59"/>
          </p:nvPr>
        </p:nvSpPr>
        <p:spPr/>
        <p:txBody>
          <a:bodyPr/>
          <a:p>
            <a:fld id="{8F6D856C-C041-4280-B754-42B601B81427}" type="slidenum">
              <a:t>&lt;#&gt;</a:t>
            </a:fld>
          </a:p>
        </p:txBody>
      </p:sp>
      <p:sp>
        <p:nvSpPr>
          <p:cNvPr id="7" name="PlaceHolder 6"/>
          <p:cNvSpPr>
            <a:spLocks noGrp="1"/>
          </p:cNvSpPr>
          <p:nvPr>
            <p:ph type="dt" idx="60"/>
          </p:nvPr>
        </p:nvSpPr>
        <p:spPr/>
        <p:txBody>
          <a:bodyPr/>
          <a:p>
            <a:r>
              <a:rPr lang="de-DE"/>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Standard 8">
    <p:spTree>
      <p:nvGrpSpPr>
        <p:cNvPr id="1" name=""/>
        <p:cNvGrpSpPr/>
        <p:nvPr/>
      </p:nvGrpSpPr>
      <p:grpSpPr>
        <a:xfrm>
          <a:off x="0" y="0"/>
          <a:ext cx="0" cy="0"/>
          <a:chOff x="0" y="0"/>
          <a:chExt cx="0" cy="0"/>
        </a:xfrm>
      </p:grpSpPr>
      <p:sp>
        <p:nvSpPr>
          <p:cNvPr id="17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3" name="PlaceHolder 2"/>
          <p:cNvSpPr>
            <a:spLocks noGrp="1"/>
          </p:cNvSpPr>
          <p:nvPr>
            <p:ph type="ftr" idx="61"/>
          </p:nvPr>
        </p:nvSpPr>
        <p:spPr/>
        <p:txBody>
          <a:bodyPr/>
          <a:p>
            <a:r>
              <a:t>Footer</a:t>
            </a:r>
          </a:p>
        </p:txBody>
      </p:sp>
      <p:sp>
        <p:nvSpPr>
          <p:cNvPr id="4" name="PlaceHolder 3"/>
          <p:cNvSpPr>
            <a:spLocks noGrp="1"/>
          </p:cNvSpPr>
          <p:nvPr>
            <p:ph type="sldNum" idx="62"/>
          </p:nvPr>
        </p:nvSpPr>
        <p:spPr/>
        <p:txBody>
          <a:bodyPr/>
          <a:p>
            <a:fld id="{4FDDAC24-CED5-47FC-A459-7AB9E11234C1}" type="slidenum">
              <a:t>&lt;#&gt;</a:t>
            </a:fld>
          </a:p>
        </p:txBody>
      </p:sp>
      <p:sp>
        <p:nvSpPr>
          <p:cNvPr id="5" name="PlaceHolder 4"/>
          <p:cNvSpPr>
            <a:spLocks noGrp="1"/>
          </p:cNvSpPr>
          <p:nvPr>
            <p:ph type="dt" idx="63"/>
          </p:nvPr>
        </p:nvSpPr>
        <p:spPr/>
        <p:txBody>
          <a:bodyPr/>
          <a:p>
            <a:r>
              <a:rPr lang="de-DE"/>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mediaAndTx" preserve="1">
  <p:cSld name="Standard 9">
    <p:spTree>
      <p:nvGrpSpPr>
        <p:cNvPr id="1" name=""/>
        <p:cNvGrpSpPr/>
        <p:nvPr/>
      </p:nvGrpSpPr>
      <p:grpSpPr>
        <a:xfrm>
          <a:off x="0" y="0"/>
          <a:ext cx="0" cy="0"/>
          <a:chOff x="0" y="0"/>
          <a:chExt cx="0" cy="0"/>
        </a:xfrm>
      </p:grpSpPr>
      <p:sp>
        <p:nvSpPr>
          <p:cNvPr id="2" name="PlaceHolder 1"/>
          <p:cNvSpPr>
            <a:spLocks noGrp="1"/>
          </p:cNvSpPr>
          <p:nvPr>
            <p:ph type="ftr" idx="64"/>
          </p:nvPr>
        </p:nvSpPr>
        <p:spPr/>
        <p:txBody>
          <a:bodyPr/>
          <a:p>
            <a:r>
              <a:t>Footer</a:t>
            </a:r>
          </a:p>
        </p:txBody>
      </p:sp>
      <p:sp>
        <p:nvSpPr>
          <p:cNvPr id="3" name="PlaceHolder 2"/>
          <p:cNvSpPr>
            <a:spLocks noGrp="1"/>
          </p:cNvSpPr>
          <p:nvPr>
            <p:ph type="sldNum" idx="65"/>
          </p:nvPr>
        </p:nvSpPr>
        <p:spPr/>
        <p:txBody>
          <a:bodyPr/>
          <a:p>
            <a:fld id="{30630548-CDC5-49AE-8691-C7F547BDF203}" type="slidenum">
              <a:t>&lt;#&gt;</a:t>
            </a:fld>
          </a:p>
        </p:txBody>
      </p:sp>
      <p:sp>
        <p:nvSpPr>
          <p:cNvPr id="4" name="PlaceHolder 3"/>
          <p:cNvSpPr>
            <a:spLocks noGrp="1"/>
          </p:cNvSpPr>
          <p:nvPr>
            <p:ph type="dt" idx="66"/>
          </p:nvPr>
        </p:nvSpPr>
        <p:spPr/>
        <p:txBody>
          <a:bodyPr/>
          <a:p>
            <a:r>
              <a:rPr lang="de-DE"/>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Tx" preserve="1">
  <p:cSld name="Standard 10">
    <p:spTree>
      <p:nvGrpSpPr>
        <p:cNvPr id="1" name=""/>
        <p:cNvGrpSpPr/>
        <p:nvPr/>
      </p:nvGrpSpPr>
      <p:grpSpPr>
        <a:xfrm>
          <a:off x="0" y="0"/>
          <a:ext cx="0" cy="0"/>
          <a:chOff x="0" y="0"/>
          <a:chExt cx="0" cy="0"/>
        </a:xfrm>
      </p:grpSpPr>
      <p:sp>
        <p:nvSpPr>
          <p:cNvPr id="18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86"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87"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88"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67"/>
          </p:nvPr>
        </p:nvSpPr>
        <p:spPr/>
        <p:txBody>
          <a:bodyPr/>
          <a:p>
            <a:r>
              <a:t>Footer</a:t>
            </a:r>
          </a:p>
        </p:txBody>
      </p:sp>
      <p:sp>
        <p:nvSpPr>
          <p:cNvPr id="7" name="PlaceHolder 6"/>
          <p:cNvSpPr>
            <a:spLocks noGrp="1"/>
          </p:cNvSpPr>
          <p:nvPr>
            <p:ph type="sldNum" idx="68"/>
          </p:nvPr>
        </p:nvSpPr>
        <p:spPr/>
        <p:txBody>
          <a:bodyPr/>
          <a:p>
            <a:fld id="{ADBC1714-F89C-4058-B3B9-0786E58A0351}" type="slidenum">
              <a:t>&lt;#&gt;</a:t>
            </a:fld>
          </a:p>
        </p:txBody>
      </p:sp>
      <p:sp>
        <p:nvSpPr>
          <p:cNvPr id="8" name="PlaceHolder 7"/>
          <p:cNvSpPr>
            <a:spLocks noGrp="1"/>
          </p:cNvSpPr>
          <p:nvPr>
            <p:ph type="dt" idx="69"/>
          </p:nvPr>
        </p:nvSpPr>
        <p:spPr/>
        <p:txBody>
          <a:bodyPr/>
          <a:p>
            <a:r>
              <a:rPr lang="de-DE"/>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AndTwoObj" preserve="1">
  <p:cSld name="Standard 11">
    <p:spTree>
      <p:nvGrpSpPr>
        <p:cNvPr id="1" name=""/>
        <p:cNvGrpSpPr/>
        <p:nvPr/>
      </p:nvGrpSpPr>
      <p:grpSpPr>
        <a:xfrm>
          <a:off x="0" y="0"/>
          <a:ext cx="0" cy="0"/>
          <a:chOff x="0" y="0"/>
          <a:chExt cx="0" cy="0"/>
        </a:xfrm>
      </p:grpSpPr>
      <p:sp>
        <p:nvSpPr>
          <p:cNvPr id="19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endParaRPr b="0" lang="de-DE" sz="4400" spc="-1" strike="noStrike">
              <a:solidFill>
                <a:srgbClr val="000000"/>
              </a:solidFill>
              <a:latin typeface="Arial"/>
            </a:endParaRPr>
          </a:p>
        </p:txBody>
      </p:sp>
      <p:sp>
        <p:nvSpPr>
          <p:cNvPr id="197"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98"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199"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pPr indent="0">
              <a:spcBef>
                <a:spcPts val="1417"/>
              </a:spcBef>
              <a:buNone/>
            </a:pPr>
            <a:endParaRPr b="0" lang="de-DE" sz="3200" spc="-1" strike="noStrike">
              <a:solidFill>
                <a:srgbClr val="000000"/>
              </a:solidFill>
              <a:latin typeface="Arial"/>
            </a:endParaRPr>
          </a:p>
        </p:txBody>
      </p:sp>
      <p:sp>
        <p:nvSpPr>
          <p:cNvPr id="6" name="PlaceHolder 5"/>
          <p:cNvSpPr>
            <a:spLocks noGrp="1"/>
          </p:cNvSpPr>
          <p:nvPr>
            <p:ph type="ftr" idx="70"/>
          </p:nvPr>
        </p:nvSpPr>
        <p:spPr/>
        <p:txBody>
          <a:bodyPr/>
          <a:p>
            <a:r>
              <a:t>Footer</a:t>
            </a:r>
          </a:p>
        </p:txBody>
      </p:sp>
      <p:sp>
        <p:nvSpPr>
          <p:cNvPr id="7" name="PlaceHolder 6"/>
          <p:cNvSpPr>
            <a:spLocks noGrp="1"/>
          </p:cNvSpPr>
          <p:nvPr>
            <p:ph type="sldNum" idx="71"/>
          </p:nvPr>
        </p:nvSpPr>
        <p:spPr/>
        <p:txBody>
          <a:bodyPr/>
          <a:p>
            <a:fld id="{EEEB612F-74E5-45B9-B782-86F7A0EFA1DA}" type="slidenum">
              <a:t>&lt;#&gt;</a:t>
            </a:fld>
          </a:p>
        </p:txBody>
      </p:sp>
      <p:sp>
        <p:nvSpPr>
          <p:cNvPr id="8" name="PlaceHolder 7"/>
          <p:cNvSpPr>
            <a:spLocks noGrp="1"/>
          </p:cNvSpPr>
          <p:nvPr>
            <p:ph type="dt" idx="72"/>
          </p:nvPr>
        </p:nvSpPr>
        <p:spPr/>
        <p:txBody>
          <a:bodyPr/>
          <a:p>
            <a:r>
              <a:rPr lang="de-DE"/>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slideLayout" Target="../slideLayouts/slideLayout12.xml"/>
</Relationships>
</file>

<file path=ppt/slideMasters/_rels/slideMaster13.xml.rels><?xml version="1.0" encoding="UTF-8"?>
<Relationships xmlns="http://schemas.openxmlformats.org/package/2006/relationships"><Relationship Id="rId1" Type="http://schemas.openxmlformats.org/officeDocument/2006/relationships/theme" Target="../theme/theme13.xml"/><Relationship Id="rId2" Type="http://schemas.openxmlformats.org/officeDocument/2006/relationships/slideLayout" Target="../slideLayouts/slideLayout13.xml"/>
</Relationships>
</file>

<file path=ppt/slideMasters/_rels/slideMaster14.xml.rels><?xml version="1.0" encoding="UTF-8"?>
<Relationships xmlns="http://schemas.openxmlformats.org/package/2006/relationships"><Relationship Id="rId1" Type="http://schemas.openxmlformats.org/officeDocument/2006/relationships/theme" Target="../theme/theme14.xml"/><Relationship Id="rId2" Type="http://schemas.openxmlformats.org/officeDocument/2006/relationships/slideLayout" Target="../slideLayouts/slideLayout14.xml"/>
</Relationships>
</file>

<file path=ppt/slideMasters/_rels/slideMaster15.xml.rels><?xml version="1.0" encoding="UTF-8"?>
<Relationships xmlns="http://schemas.openxmlformats.org/package/2006/relationships"><Relationship Id="rId1" Type="http://schemas.openxmlformats.org/officeDocument/2006/relationships/theme" Target="../theme/theme15.xml"/><Relationship Id="rId2" Type="http://schemas.openxmlformats.org/officeDocument/2006/relationships/slideLayout" Target="../slideLayouts/slideLayout15.xml"/>
</Relationships>
</file>

<file path=ppt/slideMasters/_rels/slideMaster16.xml.rels><?xml version="1.0" encoding="UTF-8"?>
<Relationships xmlns="http://schemas.openxmlformats.org/package/2006/relationships"><Relationship Id="rId1" Type="http://schemas.openxmlformats.org/officeDocument/2006/relationships/theme" Target="../theme/theme16.xml"/><Relationship Id="rId2" Type="http://schemas.openxmlformats.org/officeDocument/2006/relationships/slideLayout" Target="../slideLayouts/slideLayout16.xml"/>
</Relationships>
</file>

<file path=ppt/slideMasters/_rels/slideMaster17.xml.rels><?xml version="1.0" encoding="UTF-8"?>
<Relationships xmlns="http://schemas.openxmlformats.org/package/2006/relationships"><Relationship Id="rId1" Type="http://schemas.openxmlformats.org/officeDocument/2006/relationships/theme" Target="../theme/theme17.xml"/><Relationship Id="rId2" Type="http://schemas.openxmlformats.org/officeDocument/2006/relationships/slideLayout" Target="../slideLayouts/slideLayout17.xml"/>
</Relationships>
</file>

<file path=ppt/slideMasters/_rels/slideMaster18.xml.rels><?xml version="1.0" encoding="UTF-8"?>
<Relationships xmlns="http://schemas.openxmlformats.org/package/2006/relationships"><Relationship Id="rId1" Type="http://schemas.openxmlformats.org/officeDocument/2006/relationships/theme" Target="../theme/theme18.xml"/><Relationship Id="rId2" Type="http://schemas.openxmlformats.org/officeDocument/2006/relationships/slideLayout" Target="../slideLayouts/slideLayout18.xml"/>
</Relationships>
</file>

<file path=ppt/slideMasters/_rels/slideMaster19.xml.rels><?xml version="1.0" encoding="UTF-8"?>
<Relationships xmlns="http://schemas.openxmlformats.org/package/2006/relationships"><Relationship Id="rId1" Type="http://schemas.openxmlformats.org/officeDocument/2006/relationships/theme" Target="../theme/theme19.xml"/><Relationship Id="rId2" Type="http://schemas.openxmlformats.org/officeDocument/2006/relationships/slideLayout" Target="../slideLayouts/slideLayout19.xml"/>
</Relationships>
</file>

<file path=ppt/slideMasters/_rels/slideMaster20.xml.rels><?xml version="1.0" encoding="UTF-8"?>
<Relationships xmlns="http://schemas.openxmlformats.org/package/2006/relationships"><Relationship Id="rId1" Type="http://schemas.openxmlformats.org/officeDocument/2006/relationships/theme" Target="../theme/theme20.xml"/><Relationship Id="rId2" Type="http://schemas.openxmlformats.org/officeDocument/2006/relationships/slideLayout" Target="../slideLayouts/slideLayout20.xml"/>
</Relationships>
</file>

<file path=ppt/slideMasters/_rels/slideMaster21.xml.rels><?xml version="1.0" encoding="UTF-8"?>
<Relationships xmlns="http://schemas.openxmlformats.org/package/2006/relationships"><Relationship Id="rId1" Type="http://schemas.openxmlformats.org/officeDocument/2006/relationships/theme" Target="../theme/theme21.xml"/><Relationship Id="rId2" Type="http://schemas.openxmlformats.org/officeDocument/2006/relationships/slideLayout" Target="../slideLayouts/slideLayout21.xml"/>
</Relationships>
</file>

<file path=ppt/slideMasters/_rels/slideMaster22.xml.rels><?xml version="1.0" encoding="UTF-8"?>
<Relationships xmlns="http://schemas.openxmlformats.org/package/2006/relationships"><Relationship Id="rId1" Type="http://schemas.openxmlformats.org/officeDocument/2006/relationships/theme" Target="../theme/theme22.xml"/><Relationship Id="rId2" Type="http://schemas.openxmlformats.org/officeDocument/2006/relationships/slideLayout" Target="../slideLayouts/slideLayout22.xml"/>
</Relationships>
</file>

<file path=ppt/slideMasters/_rels/slideMaster23.xml.rels><?xml version="1.0" encoding="UTF-8"?>
<Relationships xmlns="http://schemas.openxmlformats.org/package/2006/relationships"><Relationship Id="rId1" Type="http://schemas.openxmlformats.org/officeDocument/2006/relationships/theme" Target="../theme/theme23.xml"/><Relationship Id="rId2" Type="http://schemas.openxmlformats.org/officeDocument/2006/relationships/slideLayout" Target="../slideLayouts/slideLayout23.xml"/>
</Relationships>
</file>

<file path=ppt/slideMasters/_rels/slideMaster24.xml.rels><?xml version="1.0" encoding="UTF-8"?>
<Relationships xmlns="http://schemas.openxmlformats.org/package/2006/relationships"><Relationship Id="rId1" Type="http://schemas.openxmlformats.org/officeDocument/2006/relationships/theme" Target="../theme/theme24.xml"/><Relationship Id="rId2"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a:t>
            </a:r>
            <a:r>
              <a:rPr b="0" lang="de-DE" sz="1800" spc="-1" strike="noStrike">
                <a:solidFill>
                  <a:srgbClr val="000000"/>
                </a:solidFill>
                <a:latin typeface="Arial"/>
              </a:rPr>
              <a:t>Titeltextes durch </a:t>
            </a:r>
            <a:r>
              <a:rPr b="0" lang="de-DE" sz="1800" spc="-1" strike="noStrike">
                <a:solidFill>
                  <a:srgbClr val="000000"/>
                </a:solidFill>
                <a:latin typeface="Arial"/>
              </a:rPr>
              <a:t>Klicken bearbeiten</a:t>
            </a:r>
            <a:endParaRPr b="0" lang="de-DE" sz="1800" spc="-1" strike="noStrike">
              <a:solidFill>
                <a:srgbClr val="000000"/>
              </a:solidFill>
              <a:latin typeface="Arial"/>
            </a:endParaRPr>
          </a:p>
        </p:txBody>
      </p:sp>
      <p:sp>
        <p:nvSpPr>
          <p:cNvPr id="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 name="PlaceHolder 4"/>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4" name="PlaceHolder 5"/>
          <p:cNvSpPr>
            <a:spLocks noGrp="1"/>
          </p:cNvSpPr>
          <p:nvPr>
            <p:ph type="ftr" idx="1"/>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5" name="PlaceHolder 6"/>
          <p:cNvSpPr>
            <a:spLocks noGrp="1"/>
          </p:cNvSpPr>
          <p:nvPr>
            <p:ph type="sldNum" idx="2"/>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DD66D6BB-9CB9-4E45-B2A8-7DFE7974CDC3}"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6" name="PlaceHolder 7"/>
          <p:cNvSpPr>
            <a:spLocks noGrp="1"/>
          </p:cNvSpPr>
          <p:nvPr>
            <p:ph type="dt" idx="3"/>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a:t>
            </a:r>
            <a:r>
              <a:rPr b="0" lang="de-DE" sz="1800" spc="-1" strike="noStrike">
                <a:solidFill>
                  <a:srgbClr val="000000"/>
                </a:solidFill>
                <a:latin typeface="Arial"/>
              </a:rPr>
              <a:t>bearbeiten</a:t>
            </a:r>
            <a:endParaRPr b="0" lang="de-DE" sz="1800" spc="-1" strike="noStrike">
              <a:solidFill>
                <a:srgbClr val="000000"/>
              </a:solidFill>
              <a:latin typeface="Arial"/>
            </a:endParaRPr>
          </a:p>
        </p:txBody>
      </p:sp>
      <p:sp>
        <p:nvSpPr>
          <p:cNvPr id="12" name="PlaceHolder 2"/>
          <p:cNvSpPr>
            <a:spLocks noGrp="1"/>
          </p:cNvSpPr>
          <p:nvPr>
            <p:ph type="body"/>
          </p:nvPr>
        </p:nvSpPr>
        <p:spPr>
          <a:xfrm>
            <a:off x="504000" y="132660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 name="PlaceHolder 3"/>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4" name="PlaceHolder 4"/>
          <p:cNvSpPr>
            <a:spLocks noGrp="1"/>
          </p:cNvSpPr>
          <p:nvPr>
            <p:ph type="ftr" idx="4"/>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5" name="PlaceHolder 5"/>
          <p:cNvSpPr>
            <a:spLocks noGrp="1"/>
          </p:cNvSpPr>
          <p:nvPr>
            <p:ph type="sldNum" idx="5"/>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95D124FD-D696-45D6-AFC3-DF85888E57C8}"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6" name="PlaceHolder 6"/>
          <p:cNvSpPr>
            <a:spLocks noGrp="1"/>
          </p:cNvSpPr>
          <p:nvPr>
            <p:ph type="dt" idx="6"/>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a:t>
            </a:r>
            <a:r>
              <a:rPr b="0" lang="de-DE" sz="1800" spc="-1" strike="noStrike">
                <a:solidFill>
                  <a:srgbClr val="000000"/>
                </a:solidFill>
                <a:latin typeface="Arial"/>
              </a:rPr>
              <a:t>bearbeiten</a:t>
            </a:r>
            <a:endParaRPr b="0" lang="de-DE" sz="1800" spc="-1" strike="noStrike">
              <a:solidFill>
                <a:srgbClr val="000000"/>
              </a:solidFill>
              <a:latin typeface="Arial"/>
            </a:endParaRPr>
          </a:p>
        </p:txBody>
      </p:sp>
      <p:sp>
        <p:nvSpPr>
          <p:cNvPr id="2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3"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4" name="PlaceHolder 5"/>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25" name="PlaceHolder 6"/>
          <p:cNvSpPr>
            <a:spLocks noGrp="1"/>
          </p:cNvSpPr>
          <p:nvPr>
            <p:ph type="ftr" idx="7"/>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26" name="PlaceHolder 7"/>
          <p:cNvSpPr>
            <a:spLocks noGrp="1"/>
          </p:cNvSpPr>
          <p:nvPr>
            <p:ph type="sldNum" idx="8"/>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6ACEA51C-2151-44C7-86D3-F87E77A59B35}"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27" name="PlaceHolder 8"/>
          <p:cNvSpPr>
            <a:spLocks noGrp="1"/>
          </p:cNvSpPr>
          <p:nvPr>
            <p:ph type="dt" idx="9"/>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3"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34" name="PlaceHolder 2"/>
          <p:cNvSpPr>
            <a:spLocks noGrp="1"/>
          </p:cNvSpPr>
          <p:nvPr>
            <p:ph type="body"/>
          </p:nvPr>
        </p:nvSpPr>
        <p:spPr>
          <a:xfrm>
            <a:off x="504000" y="132660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5" name="PlaceHolder 3"/>
          <p:cNvSpPr>
            <a:spLocks noGrp="1"/>
          </p:cNvSpPr>
          <p:nvPr>
            <p:ph type="body"/>
          </p:nvPr>
        </p:nvSpPr>
        <p:spPr>
          <a:xfrm>
            <a:off x="3571560" y="132660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6" name="PlaceHolder 4"/>
          <p:cNvSpPr>
            <a:spLocks noGrp="1"/>
          </p:cNvSpPr>
          <p:nvPr>
            <p:ph type="body"/>
          </p:nvPr>
        </p:nvSpPr>
        <p:spPr>
          <a:xfrm>
            <a:off x="6639120" y="132660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7" name="PlaceHolder 5"/>
          <p:cNvSpPr>
            <a:spLocks noGrp="1"/>
          </p:cNvSpPr>
          <p:nvPr>
            <p:ph type="body"/>
          </p:nvPr>
        </p:nvSpPr>
        <p:spPr>
          <a:xfrm>
            <a:off x="504000" y="304452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8" name="PlaceHolder 6"/>
          <p:cNvSpPr>
            <a:spLocks noGrp="1"/>
          </p:cNvSpPr>
          <p:nvPr>
            <p:ph type="body"/>
          </p:nvPr>
        </p:nvSpPr>
        <p:spPr>
          <a:xfrm>
            <a:off x="3571560" y="304452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39" name="PlaceHolder 7"/>
          <p:cNvSpPr>
            <a:spLocks noGrp="1"/>
          </p:cNvSpPr>
          <p:nvPr>
            <p:ph type="body"/>
          </p:nvPr>
        </p:nvSpPr>
        <p:spPr>
          <a:xfrm>
            <a:off x="6639120" y="304452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40" name="PlaceHolder 8"/>
          <p:cNvSpPr>
            <a:spLocks noGrp="1"/>
          </p:cNvSpPr>
          <p:nvPr>
            <p:ph type="ftr" idx="10"/>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41" name="PlaceHolder 9"/>
          <p:cNvSpPr>
            <a:spLocks noGrp="1"/>
          </p:cNvSpPr>
          <p:nvPr>
            <p:ph type="sldNum" idx="11"/>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A61B236F-AC49-4613-BCA5-7D5DB34BE5E8}"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42" name="PlaceHolder 10"/>
          <p:cNvSpPr>
            <a:spLocks noGrp="1"/>
          </p:cNvSpPr>
          <p:nvPr>
            <p:ph type="dt" idx="12"/>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3" name="PlaceHolder 1"/>
          <p:cNvSpPr>
            <a:spLocks noGrp="1"/>
          </p:cNvSpPr>
          <p:nvPr>
            <p:ph type="ftr" idx="13"/>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44" name="PlaceHolder 2"/>
          <p:cNvSpPr>
            <a:spLocks noGrp="1"/>
          </p:cNvSpPr>
          <p:nvPr>
            <p:ph type="sldNum" idx="14"/>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3A66051B-5F0D-4D96-B378-471FD61FEB4F}"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45" name="PlaceHolder 3"/>
          <p:cNvSpPr>
            <a:spLocks noGrp="1"/>
          </p:cNvSpPr>
          <p:nvPr>
            <p:ph type="dt" idx="15"/>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46"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r>
              <a:rPr b="0" lang="de-DE" sz="4400" spc="-1" strike="noStrike">
                <a:solidFill>
                  <a:srgbClr val="000000"/>
                </a:solidFill>
                <a:latin typeface="Arial"/>
              </a:rPr>
              <a:t>Format des Titeltextes durch Klicken bearbeiten</a:t>
            </a:r>
            <a:endParaRPr b="0" lang="de-DE" sz="4400" spc="-1" strike="noStrike">
              <a:solidFill>
                <a:srgbClr val="000000"/>
              </a:solidFill>
              <a:latin typeface="Arial"/>
            </a:endParaRPr>
          </a:p>
        </p:txBody>
      </p:sp>
      <p:sp>
        <p:nvSpPr>
          <p:cNvPr id="47"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3200" spc="-1" strike="noStrike">
                <a:solidFill>
                  <a:srgbClr val="000000"/>
                </a:solidFill>
                <a:latin typeface="Arial"/>
              </a:rPr>
              <a:t>Format des Gliederungstextes durch Klicken bearbeiten</a:t>
            </a:r>
            <a:endParaRPr b="0" lang="de-DE"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2800" spc="-1" strike="noStrike">
                <a:solidFill>
                  <a:srgbClr val="000000"/>
                </a:solidFill>
                <a:latin typeface="Arial"/>
              </a:rPr>
              <a:t>Zweite Gliederungsebene</a:t>
            </a:r>
            <a:endParaRPr b="0" lang="de-DE"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2400" spc="-1" strike="noStrike">
                <a:solidFill>
                  <a:srgbClr val="000000"/>
                </a:solidFill>
                <a:latin typeface="Arial"/>
              </a:rPr>
              <a:t>Dritte Gliederungsebene</a:t>
            </a:r>
            <a:endParaRPr b="0" lang="de-DE"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2000" spc="-1" strike="noStrike">
                <a:solidFill>
                  <a:srgbClr val="000000"/>
                </a:solidFill>
                <a:latin typeface="Arial"/>
              </a:rPr>
              <a:t>Vierte Gliederungsebene</a:t>
            </a:r>
            <a:endParaRPr b="0" lang="de-DE"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2000" spc="-1" strike="noStrike">
                <a:solidFill>
                  <a:srgbClr val="000000"/>
                </a:solidFill>
                <a:latin typeface="Arial"/>
              </a:rPr>
              <a:t>Fünfte Gliederungsebene</a:t>
            </a:r>
            <a:endParaRPr b="0" lang="de-D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2000" spc="-1" strike="noStrike">
                <a:solidFill>
                  <a:srgbClr val="000000"/>
                </a:solidFill>
                <a:latin typeface="Arial"/>
              </a:rPr>
              <a:t>Sechste Gliederungsebene</a:t>
            </a:r>
            <a:endParaRPr b="0" lang="de-D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2000" spc="-1" strike="noStrike">
                <a:solidFill>
                  <a:srgbClr val="000000"/>
                </a:solidFill>
                <a:latin typeface="Arial"/>
              </a:rPr>
              <a:t>Siebte Gliederungsebene</a:t>
            </a:r>
            <a:endParaRPr b="0" lang="de-D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49" name="PlaceHolder 2"/>
          <p:cNvSpPr>
            <a:spLocks noGrp="1"/>
          </p:cNvSpPr>
          <p:nvPr>
            <p:ph type="ftr" idx="16"/>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50" name="PlaceHolder 3"/>
          <p:cNvSpPr>
            <a:spLocks noGrp="1"/>
          </p:cNvSpPr>
          <p:nvPr>
            <p:ph type="sldNum" idx="17"/>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D82A9F7A-FA3E-4681-BD25-CF0F9A81F0EF}"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51" name="PlaceHolder 4"/>
          <p:cNvSpPr>
            <a:spLocks noGrp="1"/>
          </p:cNvSpPr>
          <p:nvPr>
            <p:ph type="dt" idx="18"/>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55"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56" name="PlaceHolder 3"/>
          <p:cNvSpPr>
            <a:spLocks noGrp="1"/>
          </p:cNvSpPr>
          <p:nvPr>
            <p:ph type="ftr" idx="19"/>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57" name="PlaceHolder 4"/>
          <p:cNvSpPr>
            <a:spLocks noGrp="1"/>
          </p:cNvSpPr>
          <p:nvPr>
            <p:ph type="sldNum" idx="20"/>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C13AEE9A-C37B-46FF-8172-46E5F829AB19}"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58" name="PlaceHolder 5"/>
          <p:cNvSpPr>
            <a:spLocks noGrp="1"/>
          </p:cNvSpPr>
          <p:nvPr>
            <p:ph type="dt" idx="21"/>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62"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63"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64" name="PlaceHolder 4"/>
          <p:cNvSpPr>
            <a:spLocks noGrp="1"/>
          </p:cNvSpPr>
          <p:nvPr>
            <p:ph type="ftr" idx="22"/>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65" name="PlaceHolder 5"/>
          <p:cNvSpPr>
            <a:spLocks noGrp="1"/>
          </p:cNvSpPr>
          <p:nvPr>
            <p:ph type="sldNum" idx="23"/>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0F0354D4-5889-4A04-ABEA-8DA162F18568}"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66" name="PlaceHolder 6"/>
          <p:cNvSpPr>
            <a:spLocks noGrp="1"/>
          </p:cNvSpPr>
          <p:nvPr>
            <p:ph type="dt" idx="24"/>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71" name="PlaceHolder 2"/>
          <p:cNvSpPr>
            <a:spLocks noGrp="1"/>
          </p:cNvSpPr>
          <p:nvPr>
            <p:ph type="ftr" idx="25"/>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72" name="PlaceHolder 3"/>
          <p:cNvSpPr>
            <a:spLocks noGrp="1"/>
          </p:cNvSpPr>
          <p:nvPr>
            <p:ph type="sldNum" idx="26"/>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6A404DF2-7BF8-4721-A996-24D036DC5B44}"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73" name="PlaceHolder 4"/>
          <p:cNvSpPr>
            <a:spLocks noGrp="1"/>
          </p:cNvSpPr>
          <p:nvPr>
            <p:ph type="dt" idx="27"/>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5" name="PlaceHolder 1"/>
          <p:cNvSpPr>
            <a:spLocks noGrp="1"/>
          </p:cNvSpPr>
          <p:nvPr>
            <p:ph type="ftr" idx="28"/>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76" name="PlaceHolder 2"/>
          <p:cNvSpPr>
            <a:spLocks noGrp="1"/>
          </p:cNvSpPr>
          <p:nvPr>
            <p:ph type="sldNum" idx="29"/>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939ADB0C-0B27-4314-914C-FFD4ADA461CD}"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77" name="PlaceHolder 3"/>
          <p:cNvSpPr>
            <a:spLocks noGrp="1"/>
          </p:cNvSpPr>
          <p:nvPr>
            <p:ph type="dt" idx="30"/>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79"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0"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1"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82" name="PlaceHolder 5"/>
          <p:cNvSpPr>
            <a:spLocks noGrp="1"/>
          </p:cNvSpPr>
          <p:nvPr>
            <p:ph type="ftr" idx="31"/>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83" name="PlaceHolder 6"/>
          <p:cNvSpPr>
            <a:spLocks noGrp="1"/>
          </p:cNvSpPr>
          <p:nvPr>
            <p:ph type="sldNum" idx="32"/>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11600F52-61CD-431D-867E-FCEFE1F9490F}"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84" name="PlaceHolder 7"/>
          <p:cNvSpPr>
            <a:spLocks noGrp="1"/>
          </p:cNvSpPr>
          <p:nvPr>
            <p:ph type="dt" idx="33"/>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9"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90"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91"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92" name="PlaceHolder 4"/>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93" name="PlaceHolder 5"/>
          <p:cNvSpPr>
            <a:spLocks noGrp="1"/>
          </p:cNvSpPr>
          <p:nvPr>
            <p:ph type="ftr" idx="34"/>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94" name="PlaceHolder 6"/>
          <p:cNvSpPr>
            <a:spLocks noGrp="1"/>
          </p:cNvSpPr>
          <p:nvPr>
            <p:ph type="sldNum" idx="35"/>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C4B224D9-EAD6-4F85-AED0-0D97DD134DF0}"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95" name="PlaceHolder 7"/>
          <p:cNvSpPr>
            <a:spLocks noGrp="1"/>
          </p:cNvSpPr>
          <p:nvPr>
            <p:ph type="dt" idx="36"/>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1" r:id="rId2"/>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0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0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03" name="PlaceHolder 4"/>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04" name="PlaceHolder 5"/>
          <p:cNvSpPr>
            <a:spLocks noGrp="1"/>
          </p:cNvSpPr>
          <p:nvPr>
            <p:ph type="ftr" idx="37"/>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05" name="PlaceHolder 6"/>
          <p:cNvSpPr>
            <a:spLocks noGrp="1"/>
          </p:cNvSpPr>
          <p:nvPr>
            <p:ph type="sldNum" idx="38"/>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49079744-EDFF-419F-8FC4-07667DD7B308}"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06" name="PlaceHolder 7"/>
          <p:cNvSpPr>
            <a:spLocks noGrp="1"/>
          </p:cNvSpPr>
          <p:nvPr>
            <p:ph type="dt" idx="39"/>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3" r:id="rId2"/>
  </p:sldLayoutIdLst>
</p:sldMaster>
</file>

<file path=ppt/slideMasters/slideMaster1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12" name="PlaceHolder 2"/>
          <p:cNvSpPr>
            <a:spLocks noGrp="1"/>
          </p:cNvSpPr>
          <p:nvPr>
            <p:ph type="body"/>
          </p:nvPr>
        </p:nvSpPr>
        <p:spPr>
          <a:xfrm>
            <a:off x="504000" y="132660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13" name="PlaceHolder 3"/>
          <p:cNvSpPr>
            <a:spLocks noGrp="1"/>
          </p:cNvSpPr>
          <p:nvPr>
            <p:ph type="body"/>
          </p:nvPr>
        </p:nvSpPr>
        <p:spPr>
          <a:xfrm>
            <a:off x="504000" y="3044520"/>
            <a:ext cx="9071640" cy="1568160"/>
          </a:xfrm>
          <a:prstGeom prst="rect">
            <a:avLst/>
          </a:prstGeom>
          <a:noFill/>
          <a:ln w="0">
            <a:noFill/>
          </a:ln>
        </p:spPr>
        <p:txBody>
          <a:bodyPr lIns="0" rIns="0" tIns="0" bIns="0" anchor="t">
            <a:normAutofit fontScale="75000"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14" name="PlaceHolder 4"/>
          <p:cNvSpPr>
            <a:spLocks noGrp="1"/>
          </p:cNvSpPr>
          <p:nvPr>
            <p:ph type="ftr" idx="40"/>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15" name="PlaceHolder 5"/>
          <p:cNvSpPr>
            <a:spLocks noGrp="1"/>
          </p:cNvSpPr>
          <p:nvPr>
            <p:ph type="sldNum" idx="41"/>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F05B5ADC-B4CC-429B-ADDA-8CD02680ABFF}"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16" name="PlaceHolder 6"/>
          <p:cNvSpPr>
            <a:spLocks noGrp="1"/>
          </p:cNvSpPr>
          <p:nvPr>
            <p:ph type="dt" idx="42"/>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Lst>
</p:sldMaster>
</file>

<file path=ppt/slideMasters/slideMaster1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21"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22"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23"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24" name="PlaceHolder 5"/>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25" name="PlaceHolder 6"/>
          <p:cNvSpPr>
            <a:spLocks noGrp="1"/>
          </p:cNvSpPr>
          <p:nvPr>
            <p:ph type="ftr" idx="43"/>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26" name="PlaceHolder 7"/>
          <p:cNvSpPr>
            <a:spLocks noGrp="1"/>
          </p:cNvSpPr>
          <p:nvPr>
            <p:ph type="sldNum" idx="44"/>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579B273D-EE96-46BD-997F-B5E27FA44FB6}"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27" name="PlaceHolder 8"/>
          <p:cNvSpPr>
            <a:spLocks noGrp="1"/>
          </p:cNvSpPr>
          <p:nvPr>
            <p:ph type="dt" idx="45"/>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7" r:id="rId2"/>
  </p:sldLayoutIdLst>
</p:sldMaster>
</file>

<file path=ppt/slideMasters/slideMaster1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3"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34" name="PlaceHolder 2"/>
          <p:cNvSpPr>
            <a:spLocks noGrp="1"/>
          </p:cNvSpPr>
          <p:nvPr>
            <p:ph type="body"/>
          </p:nvPr>
        </p:nvSpPr>
        <p:spPr>
          <a:xfrm>
            <a:off x="504000" y="132660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5" name="PlaceHolder 3"/>
          <p:cNvSpPr>
            <a:spLocks noGrp="1"/>
          </p:cNvSpPr>
          <p:nvPr>
            <p:ph type="body"/>
          </p:nvPr>
        </p:nvSpPr>
        <p:spPr>
          <a:xfrm>
            <a:off x="3571560" y="132660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6" name="PlaceHolder 4"/>
          <p:cNvSpPr>
            <a:spLocks noGrp="1"/>
          </p:cNvSpPr>
          <p:nvPr>
            <p:ph type="body"/>
          </p:nvPr>
        </p:nvSpPr>
        <p:spPr>
          <a:xfrm>
            <a:off x="6639120" y="132660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7" name="PlaceHolder 5"/>
          <p:cNvSpPr>
            <a:spLocks noGrp="1"/>
          </p:cNvSpPr>
          <p:nvPr>
            <p:ph type="body"/>
          </p:nvPr>
        </p:nvSpPr>
        <p:spPr>
          <a:xfrm>
            <a:off x="504000" y="304452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8" name="PlaceHolder 6"/>
          <p:cNvSpPr>
            <a:spLocks noGrp="1"/>
          </p:cNvSpPr>
          <p:nvPr>
            <p:ph type="body"/>
          </p:nvPr>
        </p:nvSpPr>
        <p:spPr>
          <a:xfrm>
            <a:off x="3571560" y="304452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39" name="PlaceHolder 7"/>
          <p:cNvSpPr>
            <a:spLocks noGrp="1"/>
          </p:cNvSpPr>
          <p:nvPr>
            <p:ph type="body"/>
          </p:nvPr>
        </p:nvSpPr>
        <p:spPr>
          <a:xfrm>
            <a:off x="6639120" y="3044520"/>
            <a:ext cx="2920680" cy="1568160"/>
          </a:xfrm>
          <a:prstGeom prst="rect">
            <a:avLst/>
          </a:prstGeom>
          <a:noFill/>
          <a:ln w="0">
            <a:noFill/>
          </a:ln>
        </p:spPr>
        <p:txBody>
          <a:bodyPr lIns="0" rIns="0" tIns="0" bIns="0" anchor="t">
            <a:normAutofit fontScale="18333" lnSpcReduction="2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40" name="PlaceHolder 8"/>
          <p:cNvSpPr>
            <a:spLocks noGrp="1"/>
          </p:cNvSpPr>
          <p:nvPr>
            <p:ph type="ftr" idx="46"/>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41" name="PlaceHolder 9"/>
          <p:cNvSpPr>
            <a:spLocks noGrp="1"/>
          </p:cNvSpPr>
          <p:nvPr>
            <p:ph type="sldNum" idx="47"/>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E87D28A8-AA72-42AF-92CF-F4B474F89524}"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42" name="PlaceHolder 10"/>
          <p:cNvSpPr>
            <a:spLocks noGrp="1"/>
          </p:cNvSpPr>
          <p:nvPr>
            <p:ph type="dt" idx="48"/>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9" r:id="rId2"/>
  </p:sldLayoutIdLst>
</p:sldMaster>
</file>

<file path=ppt/slideMasters/slideMaster1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3" name="PlaceHolder 1"/>
          <p:cNvSpPr>
            <a:spLocks noGrp="1"/>
          </p:cNvSpPr>
          <p:nvPr>
            <p:ph type="ftr" idx="49"/>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44" name="PlaceHolder 2"/>
          <p:cNvSpPr>
            <a:spLocks noGrp="1"/>
          </p:cNvSpPr>
          <p:nvPr>
            <p:ph type="sldNum" idx="50"/>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2B2D1EFB-33BD-4CED-9230-5DFF9D7F6197}"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45" name="PlaceHolder 3"/>
          <p:cNvSpPr>
            <a:spLocks noGrp="1"/>
          </p:cNvSpPr>
          <p:nvPr>
            <p:ph type="dt" idx="51"/>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
        <p:nvSpPr>
          <p:cNvPr id="146"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indent="0" algn="ctr">
              <a:buNone/>
            </a:pPr>
            <a:r>
              <a:rPr b="0" lang="de-DE" sz="4400" spc="-1" strike="noStrike">
                <a:solidFill>
                  <a:srgbClr val="000000"/>
                </a:solidFill>
                <a:latin typeface="Arial"/>
              </a:rPr>
              <a:t>Format des Titeltextes durch Klicken bearbeiten</a:t>
            </a:r>
            <a:endParaRPr b="0" lang="de-DE" sz="4400" spc="-1" strike="noStrike">
              <a:solidFill>
                <a:srgbClr val="000000"/>
              </a:solidFill>
              <a:latin typeface="Arial"/>
            </a:endParaRPr>
          </a:p>
        </p:txBody>
      </p:sp>
      <p:sp>
        <p:nvSpPr>
          <p:cNvPr id="147"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3200" spc="-1" strike="noStrike">
                <a:solidFill>
                  <a:srgbClr val="000000"/>
                </a:solidFill>
                <a:latin typeface="Arial"/>
              </a:rPr>
              <a:t>Format des Gliederungstextes durch Klicken bearbeiten</a:t>
            </a:r>
            <a:endParaRPr b="0" lang="de-DE"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2800" spc="-1" strike="noStrike">
                <a:solidFill>
                  <a:srgbClr val="000000"/>
                </a:solidFill>
                <a:latin typeface="Arial"/>
              </a:rPr>
              <a:t>Zweite Gliederungsebene</a:t>
            </a:r>
            <a:endParaRPr b="0" lang="de-DE"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2400" spc="-1" strike="noStrike">
                <a:solidFill>
                  <a:srgbClr val="000000"/>
                </a:solidFill>
                <a:latin typeface="Arial"/>
              </a:rPr>
              <a:t>Dritte Gliederungsebene</a:t>
            </a:r>
            <a:endParaRPr b="0" lang="de-DE"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2000" spc="-1" strike="noStrike">
                <a:solidFill>
                  <a:srgbClr val="000000"/>
                </a:solidFill>
                <a:latin typeface="Arial"/>
              </a:rPr>
              <a:t>Vierte Gliederungsebene</a:t>
            </a:r>
            <a:endParaRPr b="0" lang="de-DE"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2000" spc="-1" strike="noStrike">
                <a:solidFill>
                  <a:srgbClr val="000000"/>
                </a:solidFill>
                <a:latin typeface="Arial"/>
              </a:rPr>
              <a:t>Fünfte Gliederungsebene</a:t>
            </a:r>
            <a:endParaRPr b="0" lang="de-DE"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2000" spc="-1" strike="noStrike">
                <a:solidFill>
                  <a:srgbClr val="000000"/>
                </a:solidFill>
                <a:latin typeface="Arial"/>
              </a:rPr>
              <a:t>Sechste Gliederungsebene</a:t>
            </a:r>
            <a:endParaRPr b="0" lang="de-DE"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2000" spc="-1" strike="noStrike">
                <a:solidFill>
                  <a:srgbClr val="000000"/>
                </a:solidFill>
                <a:latin typeface="Arial"/>
              </a:rPr>
              <a:t>Siebte Gliederungsebene</a:t>
            </a:r>
            <a:endParaRPr b="0" lang="de-DE"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1" r:id="rId2"/>
  </p:sldLayoutIdLst>
</p:sldMaster>
</file>

<file path=ppt/slideMasters/slideMaster1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4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49" name="PlaceHolder 2"/>
          <p:cNvSpPr>
            <a:spLocks noGrp="1"/>
          </p:cNvSpPr>
          <p:nvPr>
            <p:ph type="ftr" idx="52"/>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50" name="PlaceHolder 3"/>
          <p:cNvSpPr>
            <a:spLocks noGrp="1"/>
          </p:cNvSpPr>
          <p:nvPr>
            <p:ph type="sldNum" idx="53"/>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2725A2E8-03C6-459A-B0A5-D2B1142C5D33}"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51" name="PlaceHolder 4"/>
          <p:cNvSpPr>
            <a:spLocks noGrp="1"/>
          </p:cNvSpPr>
          <p:nvPr>
            <p:ph type="dt" idx="54"/>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3" r:id="rId2"/>
  </p:sldLayoutIdLst>
</p:sldMaster>
</file>

<file path=ppt/slideMasters/slideMaster1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4"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55"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56" name="PlaceHolder 3"/>
          <p:cNvSpPr>
            <a:spLocks noGrp="1"/>
          </p:cNvSpPr>
          <p:nvPr>
            <p:ph type="ftr" idx="55"/>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57" name="PlaceHolder 4"/>
          <p:cNvSpPr>
            <a:spLocks noGrp="1"/>
          </p:cNvSpPr>
          <p:nvPr>
            <p:ph type="sldNum" idx="56"/>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AE334631-E05E-40B9-ABDC-B45371963042}"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58" name="PlaceHolder 5"/>
          <p:cNvSpPr>
            <a:spLocks noGrp="1"/>
          </p:cNvSpPr>
          <p:nvPr>
            <p:ph type="dt" idx="57"/>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5" r:id="rId2"/>
  </p:sldLayoutIdLst>
</p:sldMaster>
</file>

<file path=ppt/slideMasters/slideMaster2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1"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62"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63"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64" name="PlaceHolder 4"/>
          <p:cNvSpPr>
            <a:spLocks noGrp="1"/>
          </p:cNvSpPr>
          <p:nvPr>
            <p:ph type="ftr" idx="58"/>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65" name="PlaceHolder 5"/>
          <p:cNvSpPr>
            <a:spLocks noGrp="1"/>
          </p:cNvSpPr>
          <p:nvPr>
            <p:ph type="sldNum" idx="59"/>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5838AF5F-8E84-4DDF-A625-CD0D49179CEC}"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66" name="PlaceHolder 6"/>
          <p:cNvSpPr>
            <a:spLocks noGrp="1"/>
          </p:cNvSpPr>
          <p:nvPr>
            <p:ph type="dt" idx="60"/>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7" r:id="rId2"/>
  </p:sldLayoutIdLst>
</p:sldMaster>
</file>

<file path=ppt/slideMasters/slideMaster2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0"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71" name="PlaceHolder 2"/>
          <p:cNvSpPr>
            <a:spLocks noGrp="1"/>
          </p:cNvSpPr>
          <p:nvPr>
            <p:ph type="ftr" idx="61"/>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72" name="PlaceHolder 3"/>
          <p:cNvSpPr>
            <a:spLocks noGrp="1"/>
          </p:cNvSpPr>
          <p:nvPr>
            <p:ph type="sldNum" idx="62"/>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90729772-E986-479D-B639-57FA03FFB12F}"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73" name="PlaceHolder 4"/>
          <p:cNvSpPr>
            <a:spLocks noGrp="1"/>
          </p:cNvSpPr>
          <p:nvPr>
            <p:ph type="dt" idx="63"/>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89" r:id="rId2"/>
  </p:sldLayoutIdLst>
</p:sldMaster>
</file>

<file path=ppt/slideMasters/slideMaster2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5" name="PlaceHolder 1"/>
          <p:cNvSpPr>
            <a:spLocks noGrp="1"/>
          </p:cNvSpPr>
          <p:nvPr>
            <p:ph type="ftr" idx="64"/>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76" name="PlaceHolder 2"/>
          <p:cNvSpPr>
            <a:spLocks noGrp="1"/>
          </p:cNvSpPr>
          <p:nvPr>
            <p:ph type="sldNum" idx="65"/>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ACB07876-A38D-4A76-8C08-9451DE550287}"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77" name="PlaceHolder 3"/>
          <p:cNvSpPr>
            <a:spLocks noGrp="1"/>
          </p:cNvSpPr>
          <p:nvPr>
            <p:ph type="dt" idx="66"/>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1" r:id="rId2"/>
  </p:sldLayoutIdLst>
</p:sldMaster>
</file>

<file path=ppt/slideMasters/slideMaster2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78"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79" name="PlaceHolder 2"/>
          <p:cNvSpPr>
            <a:spLocks noGrp="1"/>
          </p:cNvSpPr>
          <p:nvPr>
            <p:ph type="body"/>
          </p:nvPr>
        </p:nvSpPr>
        <p:spPr>
          <a:xfrm>
            <a:off x="50400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80" name="PlaceHolder 3"/>
          <p:cNvSpPr>
            <a:spLocks noGrp="1"/>
          </p:cNvSpPr>
          <p:nvPr>
            <p:ph type="body"/>
          </p:nvPr>
        </p:nvSpPr>
        <p:spPr>
          <a:xfrm>
            <a:off x="515268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81" name="PlaceHolder 4"/>
          <p:cNvSpPr>
            <a:spLocks noGrp="1"/>
          </p:cNvSpPr>
          <p:nvPr>
            <p:ph type="body"/>
          </p:nvPr>
        </p:nvSpPr>
        <p:spPr>
          <a:xfrm>
            <a:off x="50400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82" name="PlaceHolder 5"/>
          <p:cNvSpPr>
            <a:spLocks noGrp="1"/>
          </p:cNvSpPr>
          <p:nvPr>
            <p:ph type="ftr" idx="67"/>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83" name="PlaceHolder 6"/>
          <p:cNvSpPr>
            <a:spLocks noGrp="1"/>
          </p:cNvSpPr>
          <p:nvPr>
            <p:ph type="sldNum" idx="68"/>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88E2C8E5-E6B8-496E-8B33-B59FA4EEF4E1}"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84" name="PlaceHolder 7"/>
          <p:cNvSpPr>
            <a:spLocks noGrp="1"/>
          </p:cNvSpPr>
          <p:nvPr>
            <p:ph type="dt" idx="69"/>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3" r:id="rId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89" name="PlaceHolder 1"/>
          <p:cNvSpPr>
            <a:spLocks noGrp="1"/>
          </p:cNvSpPr>
          <p:nvPr>
            <p:ph type="title"/>
          </p:nvPr>
        </p:nvSpPr>
        <p:spPr>
          <a:xfrm>
            <a:off x="504000" y="226080"/>
            <a:ext cx="9071640" cy="946080"/>
          </a:xfrm>
          <a:prstGeom prst="rect">
            <a:avLst/>
          </a:prstGeom>
          <a:noFill/>
          <a:ln w="0">
            <a:noFill/>
          </a:ln>
        </p:spPr>
        <p:txBody>
          <a:bodyPr lIns="0" rIns="0" tIns="0" bIns="0" anchor="ctr">
            <a:noAutofit/>
          </a:bodyPr>
          <a:p>
            <a:pPr indent="0">
              <a:buNone/>
            </a:pPr>
            <a:r>
              <a:rPr b="0" lang="de-DE" sz="1800" spc="-1" strike="noStrike">
                <a:solidFill>
                  <a:srgbClr val="000000"/>
                </a:solidFill>
                <a:latin typeface="Arial"/>
              </a:rPr>
              <a:t>Format des Titeltextes durch Klicken bearbeiten</a:t>
            </a:r>
            <a:endParaRPr b="0" lang="de-DE" sz="1800" spc="-1" strike="noStrike">
              <a:solidFill>
                <a:srgbClr val="000000"/>
              </a:solidFill>
              <a:latin typeface="Arial"/>
            </a:endParaRPr>
          </a:p>
        </p:txBody>
      </p:sp>
      <p:sp>
        <p:nvSpPr>
          <p:cNvPr id="190" name="PlaceHolder 2"/>
          <p:cNvSpPr>
            <a:spLocks noGrp="1"/>
          </p:cNvSpPr>
          <p:nvPr>
            <p:ph type="body"/>
          </p:nvPr>
        </p:nvSpPr>
        <p:spPr>
          <a:xfrm>
            <a:off x="504000" y="1326600"/>
            <a:ext cx="4426560" cy="3288240"/>
          </a:xfrm>
          <a:prstGeom prst="rect">
            <a:avLst/>
          </a:prstGeom>
          <a:noFill/>
          <a:ln w="0">
            <a:noFill/>
          </a:ln>
        </p:spPr>
        <p:txBody>
          <a:bodyPr lIns="0" rIns="0" tIns="0" bIns="0" anchor="t">
            <a:normAutofit fontScale="87222"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91" name="PlaceHolder 3"/>
          <p:cNvSpPr>
            <a:spLocks noGrp="1"/>
          </p:cNvSpPr>
          <p:nvPr>
            <p:ph type="body"/>
          </p:nvPr>
        </p:nvSpPr>
        <p:spPr>
          <a:xfrm>
            <a:off x="5152680" y="132660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92" name="PlaceHolder 4"/>
          <p:cNvSpPr>
            <a:spLocks noGrp="1"/>
          </p:cNvSpPr>
          <p:nvPr>
            <p:ph type="body"/>
          </p:nvPr>
        </p:nvSpPr>
        <p:spPr>
          <a:xfrm>
            <a:off x="5152680" y="3044520"/>
            <a:ext cx="4426560" cy="1568160"/>
          </a:xfrm>
          <a:prstGeom prst="rect">
            <a:avLst/>
          </a:prstGeom>
          <a:noFill/>
          <a:ln w="0">
            <a:noFill/>
          </a:ln>
        </p:spPr>
        <p:txBody>
          <a:bodyPr lIns="0" rIns="0" tIns="0" bIns="0" anchor="t">
            <a:normAutofit fontScale="56111" lnSpcReduction="10000"/>
          </a:bodyPr>
          <a:p>
            <a:pPr marL="432000" indent="-324000">
              <a:spcBef>
                <a:spcPts val="1417"/>
              </a:spcBef>
              <a:buClr>
                <a:srgbClr val="000000"/>
              </a:buClr>
              <a:buSzPct val="45000"/>
              <a:buFont typeface="Wingdings" charset="2"/>
              <a:buChar char=""/>
            </a:pPr>
            <a:r>
              <a:rPr b="0" lang="de-DE" sz="1800" spc="-1" strike="noStrike">
                <a:solidFill>
                  <a:srgbClr val="000000"/>
                </a:solidFill>
                <a:latin typeface="Arial"/>
              </a:rPr>
              <a:t>Format des Gliederungstextes durch Klicken bearbeiten</a:t>
            </a:r>
            <a:endParaRPr b="0" lang="de-DE"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de-DE" sz="1800" spc="-1" strike="noStrike">
                <a:solidFill>
                  <a:srgbClr val="000000"/>
                </a:solidFill>
                <a:latin typeface="Arial"/>
              </a:rPr>
              <a:t>Zweite Gliederungsebene</a:t>
            </a:r>
            <a:endParaRPr b="0" lang="de-DE"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de-DE" sz="1800" spc="-1" strike="noStrike">
                <a:solidFill>
                  <a:srgbClr val="000000"/>
                </a:solidFill>
                <a:latin typeface="Arial"/>
              </a:rPr>
              <a:t>Dritte Gliederungsebene</a:t>
            </a:r>
            <a:endParaRPr b="0" lang="de-DE"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de-DE" sz="1800" spc="-1" strike="noStrike">
                <a:solidFill>
                  <a:srgbClr val="000000"/>
                </a:solidFill>
                <a:latin typeface="Arial"/>
              </a:rPr>
              <a:t>Vierte Gliederungsebene</a:t>
            </a:r>
            <a:endParaRPr b="0" lang="de-DE"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de-DE" sz="1800" spc="-1" strike="noStrike">
                <a:solidFill>
                  <a:srgbClr val="000000"/>
                </a:solidFill>
                <a:latin typeface="Arial"/>
              </a:rPr>
              <a:t>Fünfte Gliederungsebene</a:t>
            </a:r>
            <a:endParaRPr b="0" lang="de-DE"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de-DE" sz="1800" spc="-1" strike="noStrike">
                <a:solidFill>
                  <a:srgbClr val="000000"/>
                </a:solidFill>
                <a:latin typeface="Arial"/>
              </a:rPr>
              <a:t>Sechste Gliederungsebene</a:t>
            </a:r>
            <a:endParaRPr b="0" lang="de-DE"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de-DE" sz="1800" spc="-1" strike="noStrike">
                <a:solidFill>
                  <a:srgbClr val="000000"/>
                </a:solidFill>
                <a:latin typeface="Arial"/>
              </a:rPr>
              <a:t>Siebte Gliederungsebene</a:t>
            </a:r>
            <a:endParaRPr b="0" lang="de-DE" sz="1800" spc="-1" strike="noStrike">
              <a:solidFill>
                <a:srgbClr val="000000"/>
              </a:solidFill>
              <a:latin typeface="Arial"/>
            </a:endParaRPr>
          </a:p>
        </p:txBody>
      </p:sp>
      <p:sp>
        <p:nvSpPr>
          <p:cNvPr id="193" name="PlaceHolder 5"/>
          <p:cNvSpPr>
            <a:spLocks noGrp="1"/>
          </p:cNvSpPr>
          <p:nvPr>
            <p:ph type="ftr" idx="70"/>
          </p:nvPr>
        </p:nvSpPr>
        <p:spPr>
          <a:xfrm>
            <a:off x="540000" y="5166000"/>
            <a:ext cx="3183840" cy="379440"/>
          </a:xfrm>
          <a:prstGeom prst="rect">
            <a:avLst/>
          </a:prstGeom>
          <a:noFill/>
          <a:ln w="0">
            <a:noFill/>
          </a:ln>
        </p:spPr>
        <p:txBody>
          <a:bodyPr lIns="0" rIns="0" tIns="0" bIns="0" anchor="t">
            <a:noAutofit/>
          </a:bodyPr>
          <a:lstStyle>
            <a:lvl1pPr indent="0">
              <a:lnSpc>
                <a:spcPct val="100000"/>
              </a:lnSpc>
              <a:buNone/>
              <a:tabLst>
                <a:tab algn="l" pos="0"/>
              </a:tabLst>
              <a:defRPr b="0" lang="en-US" sz="1200" spc="-1" strike="noStrike">
                <a:solidFill>
                  <a:srgbClr val="000000"/>
                </a:solidFill>
                <a:latin typeface="Arial"/>
                <a:ea typeface="DejaVu Sans"/>
              </a:defRPr>
            </a:lvl1pPr>
          </a:lstStyle>
          <a:p>
            <a:pPr indent="0">
              <a:lnSpc>
                <a:spcPct val="100000"/>
              </a:lnSpc>
              <a:buNone/>
              <a:tabLst>
                <a:tab algn="l" pos="0"/>
              </a:tabLst>
            </a:pPr>
            <a:r>
              <a:rPr b="0" lang="en-US" sz="1200" spc="-1" strike="noStrike">
                <a:solidFill>
                  <a:srgbClr val="000000"/>
                </a:solidFill>
                <a:latin typeface="Arial"/>
                <a:ea typeface="DejaVu Sans"/>
              </a:rPr>
              <a:t>&lt;Fußzeile&gt;</a:t>
            </a:r>
            <a:endParaRPr b="0" lang="de-DE" sz="1200" spc="-1" strike="noStrike">
              <a:solidFill>
                <a:srgbClr val="000000"/>
              </a:solidFill>
              <a:latin typeface="Times New Roman"/>
            </a:endParaRPr>
          </a:p>
        </p:txBody>
      </p:sp>
      <p:sp>
        <p:nvSpPr>
          <p:cNvPr id="194" name="PlaceHolder 6"/>
          <p:cNvSpPr>
            <a:spLocks noGrp="1"/>
          </p:cNvSpPr>
          <p:nvPr>
            <p:ph type="sldNum" idx="71"/>
          </p:nvPr>
        </p:nvSpPr>
        <p:spPr>
          <a:xfrm>
            <a:off x="7227720" y="5166000"/>
            <a:ext cx="2337120" cy="379440"/>
          </a:xfrm>
          <a:prstGeom prst="rect">
            <a:avLst/>
          </a:prstGeom>
          <a:noFill/>
          <a:ln w="0">
            <a:noFill/>
          </a:ln>
        </p:spPr>
        <p:txBody>
          <a:bodyPr lIns="0" rIns="0" tIns="0" bIns="0" anchor="t">
            <a:noAutofit/>
          </a:bodyPr>
          <a:lstStyle>
            <a:lvl1pPr indent="0">
              <a:lnSpc>
                <a:spcPct val="100000"/>
              </a:lnSpc>
              <a:buNone/>
              <a:tabLst>
                <a:tab algn="l" pos="0"/>
              </a:tabLst>
              <a:defRPr b="0" lang="de-DE" sz="2400" spc="-1" strike="noStrike">
                <a:solidFill>
                  <a:srgbClr val="000000"/>
                </a:solidFill>
                <a:latin typeface="Times New Roman"/>
                <a:ea typeface="DejaVu Sans"/>
              </a:defRPr>
            </a:lvl1pPr>
          </a:lstStyle>
          <a:p>
            <a:pPr indent="0">
              <a:lnSpc>
                <a:spcPct val="100000"/>
              </a:lnSpc>
              <a:buNone/>
              <a:tabLst>
                <a:tab algn="l" pos="0"/>
              </a:tabLst>
            </a:pPr>
            <a:fld id="{6DD2C40E-5E5D-4FBD-A671-372D2019A84E}" type="slidenum">
              <a:rPr b="0" lang="de-DE" sz="2400" spc="-1" strike="noStrike">
                <a:solidFill>
                  <a:srgbClr val="000000"/>
                </a:solidFill>
                <a:latin typeface="Times New Roman"/>
                <a:ea typeface="DejaVu Sans"/>
              </a:rPr>
              <a:t>&lt;Foliennummer&gt;</a:t>
            </a:fld>
            <a:endParaRPr b="0" lang="de-DE" sz="2400" spc="-1" strike="noStrike">
              <a:solidFill>
                <a:srgbClr val="000000"/>
              </a:solidFill>
              <a:latin typeface="Times New Roman"/>
            </a:endParaRPr>
          </a:p>
        </p:txBody>
      </p:sp>
      <p:sp>
        <p:nvSpPr>
          <p:cNvPr id="195" name="PlaceHolder 7"/>
          <p:cNvSpPr>
            <a:spLocks noGrp="1"/>
          </p:cNvSpPr>
          <p:nvPr>
            <p:ph type="dt" idx="72"/>
          </p:nvPr>
        </p:nvSpPr>
        <p:spPr>
          <a:xfrm>
            <a:off x="839880" y="5176080"/>
            <a:ext cx="1797840" cy="305280"/>
          </a:xfrm>
          <a:prstGeom prst="rect">
            <a:avLst/>
          </a:prstGeom>
          <a:noFill/>
          <a:ln w="0">
            <a:noFill/>
          </a:ln>
        </p:spPr>
        <p:txBody>
          <a:bodyPr lIns="90000" rIns="90000" tIns="45000" bIns="45000" anchor="ctr">
            <a:noAutofit/>
          </a:bodyPr>
          <a:lstStyle>
            <a:lvl1pPr indent="0">
              <a:buNone/>
              <a:defRPr b="0" lang="de-DE" sz="1400" spc="-1" strike="noStrike">
                <a:solidFill>
                  <a:srgbClr val="000000"/>
                </a:solidFill>
                <a:latin typeface="Times New Roman"/>
              </a:defRPr>
            </a:lvl1pPr>
          </a:lstStyle>
          <a:p>
            <a:pPr indent="0">
              <a:buNone/>
            </a:pPr>
            <a:r>
              <a:rPr b="0" lang="de-DE" sz="1400" spc="-1" strike="noStrike">
                <a:solidFill>
                  <a:srgbClr val="000000"/>
                </a:solidFill>
                <a:latin typeface="Times New Roman"/>
              </a:rPr>
              <a:t>&lt;Datum/Uhrzeit&gt;</a:t>
            </a:r>
            <a:endParaRPr b="0" lang="de-DE"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95"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5.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9" Type="http://schemas.openxmlformats.org/officeDocument/2006/relationships/image" Target="../media/image9.png"/><Relationship Id="rId10" Type="http://schemas.openxmlformats.org/officeDocument/2006/relationships/slideLayout" Target="../slideLayouts/slideLayout5.xml"/><Relationship Id="rId11"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5.xml"/><Relationship Id="rId4"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slideLayout" Target="../slideLayouts/slideLayout5.xml"/><Relationship Id="rId5"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slideLayout" Target="../slideLayouts/slideLayout5.xml"/><Relationship Id="rId11"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9" Type="http://schemas.openxmlformats.org/officeDocument/2006/relationships/image" Target="../media/image17.png"/><Relationship Id="rId10" Type="http://schemas.openxmlformats.org/officeDocument/2006/relationships/slideLayout" Target="../slideLayouts/slideLayout5.xml"/><Relationship Id="rId11"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slideLayout" Target="../slideLayouts/slideLayout5.xml"/><Relationship Id="rId6"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5.xml"/><Relationship Id="rId5"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5.xml"/><Relationship Id="rId5"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3.png"/><Relationship Id="rId4" Type="http://schemas.openxmlformats.org/officeDocument/2006/relationships/slideLayout" Target="../slideLayouts/slideLayout17.xml"/>
</Relationships>
</file>

<file path=ppt/slides/_rels/slide1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4.png"/><Relationship Id="rId4" Type="http://schemas.openxmlformats.org/officeDocument/2006/relationships/slideLayout" Target="../slideLayouts/slideLayout17.xml"/>
</Relationships>
</file>

<file path=ppt/slides/_rels/slide12.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5.png"/><Relationship Id="rId4" Type="http://schemas.openxmlformats.org/officeDocument/2006/relationships/slideLayout" Target="../slideLayouts/slideLayout17.xml"/>
</Relationships>
</file>

<file path=ppt/slides/_rels/slide1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6.png"/><Relationship Id="rId4" Type="http://schemas.openxmlformats.org/officeDocument/2006/relationships/slideLayout" Target="../slideLayouts/slideLayout17.xml"/>
</Relationships>
</file>

<file path=ppt/slides/_rels/slide14.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slideLayout" Target="../slideLayouts/slideLayout17.xml"/>
</Relationships>
</file>

<file path=ppt/slides/_rels/slide1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slideLayout" Target="../slideLayouts/slideLayout17.xml"/>
</Relationships>
</file>

<file path=ppt/slides/_rels/slide1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hyperlink" Target="file://media/mb/data/Software/www-lama/src/gitlab.senseaition.com/sense.ai.tion-cloud/sm-importexport-api/templates/de/%7B%7Bmotitypebooklink%7D%7D" TargetMode="External"/><Relationship Id="rId6" Type="http://schemas.openxmlformats.org/officeDocument/2006/relationships/hyperlink" Target="file://media/mb/data/Software/www-lama/src/gitlab.senseaition.com/sense.ai.tion-cloud/sm-importexport-api/templates/de/%7B%7Btwentyfivebooklink%7D%7D" TargetMode="External"/><Relationship Id="rId7" Type="http://schemas.openxmlformats.org/officeDocument/2006/relationships/image" Target="../media/image33.png"/><Relationship Id="rId8" Type="http://schemas.openxmlformats.org/officeDocument/2006/relationships/hyperlink" Target="file://media/mb/data/Software/www-lama/src/gitlab.senseaition.com/sense.ai.tion-cloud/sm-importexport-api/templates/de/%7B%7Bmotitypedoclink%7D%7D" TargetMode="External"/><Relationship Id="rId9" Type="http://schemas.openxmlformats.org/officeDocument/2006/relationships/hyperlink" Target="file://media/mb/data/Software/www-lama/src/gitlab.senseaition.com/sense.ai.tion-cloud/sm-importexport-api/templates/de/%7B%7Bmotitypecomlink%7D%7D" TargetMode="External"/><Relationship Id="rId10" Type="http://schemas.openxmlformats.org/officeDocument/2006/relationships/slideLayout" Target="../slideLayouts/slideLayout5.xml"/><Relationship Id="rId11"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5.png"/><Relationship Id="rId5" Type="http://schemas.openxmlformats.org/officeDocument/2006/relationships/slideLayout" Target="../slideLayouts/slideLayout5.xml"/><Relationship Id="rId6" Type="http://schemas.openxmlformats.org/officeDocument/2006/relationships/notesSlide" Target="../notesSlides/notesSlide1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Textfeld 1"/>
          <p:cNvSpPr/>
          <p:nvPr/>
        </p:nvSpPr>
        <p:spPr>
          <a:xfrm>
            <a:off x="452880" y="3512160"/>
            <a:ext cx="6288120" cy="8517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5000" spc="-1" strike="noStrike">
                <a:solidFill>
                  <a:srgbClr val="000000"/>
                </a:solidFill>
                <a:latin typeface="Calibri"/>
                <a:ea typeface="DejaVu Sans"/>
              </a:rPr>
              <a:t>Motivationsprofil</a:t>
            </a:r>
            <a:endParaRPr b="0" lang="de-DE" sz="5000" spc="-1" strike="noStrike">
              <a:solidFill>
                <a:srgbClr val="000000"/>
              </a:solidFill>
              <a:latin typeface="Arial"/>
            </a:endParaRPr>
          </a:p>
        </p:txBody>
      </p:sp>
      <p:sp>
        <p:nvSpPr>
          <p:cNvPr id="207" name="Textfeld 2"/>
          <p:cNvSpPr/>
          <p:nvPr/>
        </p:nvSpPr>
        <p:spPr>
          <a:xfrm>
            <a:off x="452880" y="4299480"/>
            <a:ext cx="6288120" cy="9432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2000" spc="-1" strike="noStrike">
                <a:solidFill>
                  <a:srgbClr val="000000"/>
                </a:solidFill>
                <a:latin typeface="Calibri"/>
                <a:ea typeface="DejaVu Sans"/>
              </a:rPr>
              <a:t>Anna Berger</a:t>
            </a:r>
            <a:br>
              <a:rPr sz="1800"/>
            </a:br>
            <a:br>
              <a:rPr sz="1800"/>
            </a:br>
            <a:r>
              <a:rPr b="0" lang="de-DE" sz="1800" spc="-1" strike="noStrike">
                <a:solidFill>
                  <a:srgbClr val="000000"/>
                </a:solidFill>
                <a:latin typeface="Calibri"/>
                <a:ea typeface="DejaVu Sans"/>
              </a:rPr>
              <a:t>Generiert am 01.10.2026</a:t>
            </a:r>
            <a:endParaRPr b="0" lang="de-DE" sz="1800" spc="-1" strike="noStrike">
              <a:solidFill>
                <a:srgbClr val="000000"/>
              </a:solidFill>
              <a:latin typeface="Arial"/>
            </a:endParaRPr>
          </a:p>
        </p:txBody>
      </p:sp>
      <p:pic>
        <p:nvPicPr>
          <p:cNvPr id="208" name="Grafik 3" descr=""/>
          <p:cNvPicPr/>
          <p:nvPr/>
        </p:nvPicPr>
        <p:blipFill>
          <a:blip r:embed="rId1"/>
          <a:stretch/>
        </p:blipFill>
        <p:spPr>
          <a:xfrm>
            <a:off x="520920" y="399240"/>
            <a:ext cx="3355560" cy="221724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Textfeld 1"/>
          <p:cNvSpPr/>
          <p:nvPr/>
        </p:nvSpPr>
        <p:spPr>
          <a:xfrm>
            <a:off x="144000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Übersicht</a:t>
            </a:r>
            <a:endParaRPr b="0" lang="de-DE" sz="3000" spc="-1" strike="noStrike">
              <a:solidFill>
                <a:srgbClr val="000000"/>
              </a:solidFill>
              <a:latin typeface="Arial"/>
            </a:endParaRPr>
          </a:p>
        </p:txBody>
      </p:sp>
      <p:sp>
        <p:nvSpPr>
          <p:cNvPr id="210" name="Textfeld 6"/>
          <p:cNvSpPr/>
          <p:nvPr/>
        </p:nvSpPr>
        <p:spPr>
          <a:xfrm>
            <a:off x="8399880" y="532332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884CEBCC-4D34-4E71-9522-60D4A81D96C6}"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11" name="Textfeld 7"/>
          <p:cNvSpPr/>
          <p:nvPr/>
        </p:nvSpPr>
        <p:spPr>
          <a:xfrm>
            <a:off x="209880" y="774000"/>
            <a:ext cx="943812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Auf der Grundlage Ihrer Auswahl zeigt die TwentyFive-Analyse das folgende Profil.</a:t>
            </a:r>
            <a:endParaRPr b="0" lang="de-DE" sz="1200" spc="-1" strike="noStrike">
              <a:solidFill>
                <a:srgbClr val="000000"/>
              </a:solidFill>
              <a:latin typeface="Arial"/>
            </a:endParaRPr>
          </a:p>
        </p:txBody>
      </p:sp>
      <p:sp>
        <p:nvSpPr>
          <p:cNvPr id="212" name="Textfeld 8"/>
          <p:cNvSpPr/>
          <p:nvPr/>
        </p:nvSpPr>
        <p:spPr>
          <a:xfrm>
            <a:off x="209880" y="1073160"/>
            <a:ext cx="9438120" cy="6991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1" lang="de-DE" sz="4000" spc="-1" strike="noStrike">
                <a:solidFill>
                  <a:srgbClr val="4d886a"/>
                </a:solidFill>
                <a:latin typeface="Calibri"/>
                <a:ea typeface="DejaVu Sans"/>
              </a:rPr>
              <a:t>Unternehmer</a:t>
            </a:r>
            <a:endParaRPr b="0" lang="de-DE" sz="4000" spc="-1" strike="noStrike">
              <a:solidFill>
                <a:srgbClr val="000000"/>
              </a:solidFill>
              <a:latin typeface="Arial"/>
            </a:endParaRPr>
          </a:p>
        </p:txBody>
      </p:sp>
      <p:sp>
        <p:nvSpPr>
          <p:cNvPr id="213" name="Textfeld 10"/>
          <p:cNvSpPr/>
          <p:nvPr/>
        </p:nvSpPr>
        <p:spPr>
          <a:xfrm>
            <a:off x="630000" y="1840320"/>
            <a:ext cx="901800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Motivationstyp</a:t>
            </a:r>
            <a:br>
              <a:rPr sz="1800"/>
            </a:br>
            <a:r>
              <a:rPr b="0" lang="de-DE" sz="1200" spc="-1" strike="noStrike">
                <a:solidFill>
                  <a:srgbClr val="000000"/>
                </a:solidFill>
                <a:latin typeface="Arial"/>
                <a:ea typeface="DejaVu Sans"/>
              </a:rPr>
              <a:t>Unternehmer sind positiv motiviert, wenn sie erfolgreich sein können und die Freiheit haben, ihre Visionen zu realisieren.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p:txBody>
      </p:sp>
      <p:sp>
        <p:nvSpPr>
          <p:cNvPr id="214" name="Textfeld 12"/>
          <p:cNvSpPr/>
          <p:nvPr/>
        </p:nvSpPr>
        <p:spPr>
          <a:xfrm>
            <a:off x="630000" y="2736000"/>
            <a:ext cx="439812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Wesentliche Grundbedürfnisse: </a:t>
            </a:r>
            <a:br>
              <a:rPr sz="1800"/>
            </a:br>
            <a:r>
              <a:rPr b="0" lang="de-DE" sz="1200" spc="-1" strike="noStrike">
                <a:solidFill>
                  <a:srgbClr val="000000"/>
                </a:solidFill>
                <a:latin typeface="Calibri"/>
                <a:ea typeface="DejaVu Sans"/>
              </a:rPr>
              <a:t>  • Durchsetzung</a:t>
            </a:r>
            <a:br>
              <a:rPr sz="1800"/>
            </a:br>
            <a:r>
              <a:rPr b="0" lang="de-DE" sz="1200" spc="-1" strike="noStrike">
                <a:solidFill>
                  <a:srgbClr val="000000"/>
                </a:solidFill>
                <a:latin typeface="Calibri"/>
                <a:ea typeface="DejaVu Sans"/>
              </a:rPr>
              <a:t>  • (vorankommen)</a:t>
            </a:r>
            <a:endParaRPr b="0" lang="de-DE" sz="1200" spc="-1" strike="noStrike">
              <a:solidFill>
                <a:srgbClr val="000000"/>
              </a:solidFill>
              <a:latin typeface="Arial"/>
            </a:endParaRPr>
          </a:p>
        </p:txBody>
      </p:sp>
      <p:sp>
        <p:nvSpPr>
          <p:cNvPr id="215" name="Textfeld 14"/>
          <p:cNvSpPr/>
          <p:nvPr/>
        </p:nvSpPr>
        <p:spPr>
          <a:xfrm>
            <a:off x="5355000" y="2736000"/>
            <a:ext cx="439812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Nachhaltige Motivation: </a:t>
            </a:r>
            <a:br>
              <a:rPr sz="1800"/>
            </a:br>
            <a:r>
              <a:rPr b="0" lang="de-DE" sz="1200" spc="-1" strike="noStrike">
                <a:solidFill>
                  <a:srgbClr val="000000"/>
                </a:solidFill>
                <a:latin typeface="Calibri"/>
                <a:ea typeface="DejaVu Sans"/>
              </a:rPr>
              <a:t>  • Erfolge erzielen</a:t>
            </a:r>
            <a:br>
              <a:rPr sz="1800"/>
            </a:br>
            <a:r>
              <a:rPr b="0" lang="de-DE" sz="1200" spc="-1" strike="noStrike">
                <a:solidFill>
                  <a:srgbClr val="000000"/>
                </a:solidFill>
                <a:latin typeface="Calibri"/>
                <a:ea typeface="DejaVu Sans"/>
              </a:rPr>
              <a:t>  • Abenteuer</a:t>
            </a:r>
            <a:br>
              <a:rPr sz="1200"/>
            </a:br>
            <a:endParaRPr b="0" lang="de-DE" sz="1200" spc="-1" strike="noStrike">
              <a:solidFill>
                <a:srgbClr val="000000"/>
              </a:solidFill>
              <a:latin typeface="Arial"/>
            </a:endParaRPr>
          </a:p>
        </p:txBody>
      </p:sp>
      <p:sp>
        <p:nvSpPr>
          <p:cNvPr id="216" name="Textfeld 16"/>
          <p:cNvSpPr/>
          <p:nvPr/>
        </p:nvSpPr>
        <p:spPr>
          <a:xfrm>
            <a:off x="666000" y="3523320"/>
            <a:ext cx="439812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en-US" sz="1200" spc="-1" strike="noStrike">
                <a:solidFill>
                  <a:srgbClr val="000000"/>
                </a:solidFill>
                <a:latin typeface="Calibri"/>
                <a:ea typeface="DejaVu Sans"/>
              </a:rPr>
              <a:t>Günstige Arbeitsbedingungen:</a:t>
            </a:r>
            <a:br>
              <a:rPr sz="1800"/>
            </a:br>
            <a:r>
              <a:rPr b="0" lang="en-US" sz="1200" spc="-1" strike="noStrike">
                <a:solidFill>
                  <a:srgbClr val="000000"/>
                </a:solidFill>
                <a:latin typeface="Calibri"/>
                <a:ea typeface="DejaVu Sans"/>
              </a:rPr>
              <a:t> • </a:t>
            </a:r>
            <a:r>
              <a:rPr b="0" lang="de-DE" sz="1200" spc="-1" strike="noStrike">
                <a:solidFill>
                  <a:srgbClr val="000000"/>
                </a:solidFill>
                <a:latin typeface="Calibri"/>
                <a:ea typeface="DejaVu Sans"/>
              </a:rPr>
              <a:t>Handlungsfreiheit</a:t>
            </a:r>
            <a:endParaRPr b="0" lang="de-DE" sz="1200" spc="-1" strike="noStrike">
              <a:solidFill>
                <a:srgbClr val="000000"/>
              </a:solidFill>
              <a:latin typeface="Arial"/>
            </a:endParaRPr>
          </a:p>
          <a:p>
            <a:pPr>
              <a:lnSpc>
                <a:spcPct val="100000"/>
              </a:lnSpc>
            </a:pPr>
            <a:r>
              <a:rPr b="0" lang="en-US" sz="1200" spc="-1" strike="noStrike">
                <a:solidFill>
                  <a:srgbClr val="000000"/>
                </a:solidFill>
                <a:latin typeface="Calibri"/>
                <a:ea typeface="DejaVu Sans"/>
              </a:rPr>
              <a:t> • </a:t>
            </a:r>
            <a:r>
              <a:rPr b="0" lang="de-DE" sz="1200" spc="-1" strike="noStrike">
                <a:solidFill>
                  <a:srgbClr val="000000"/>
                </a:solidFill>
                <a:latin typeface="Calibri"/>
                <a:ea typeface="DejaVu Sans"/>
              </a:rPr>
              <a:t>Herausforderungen</a:t>
            </a:r>
            <a:br>
              <a:rPr sz="1200"/>
            </a:br>
            <a:endParaRPr b="0" lang="de-DE" sz="1200" spc="-1" strike="noStrike">
              <a:solidFill>
                <a:srgbClr val="000000"/>
              </a:solidFill>
              <a:latin typeface="Arial"/>
            </a:endParaRPr>
          </a:p>
        </p:txBody>
      </p:sp>
      <p:sp>
        <p:nvSpPr>
          <p:cNvPr id="217" name="Textfeld 18"/>
          <p:cNvSpPr/>
          <p:nvPr/>
        </p:nvSpPr>
        <p:spPr>
          <a:xfrm>
            <a:off x="5355000" y="3523320"/>
            <a:ext cx="439812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Erwartete Stärken:</a:t>
            </a:r>
            <a:br>
              <a:rPr sz="1800"/>
            </a:br>
            <a:r>
              <a:rPr b="0" lang="de-DE" sz="1200" spc="-1" strike="noStrike">
                <a:solidFill>
                  <a:srgbClr val="000000"/>
                </a:solidFill>
                <a:latin typeface="Calibri"/>
                <a:ea typeface="DejaVu Sans"/>
              </a:rPr>
              <a:t>  • Zielorientiert</a:t>
            </a:r>
            <a:br>
              <a:rPr sz="1800"/>
            </a:br>
            <a:r>
              <a:rPr b="0" lang="de-DE" sz="1200" spc="-1" strike="noStrike">
                <a:solidFill>
                  <a:srgbClr val="000000"/>
                </a:solidFill>
                <a:latin typeface="Calibri"/>
                <a:ea typeface="DejaVu Sans"/>
              </a:rPr>
              <a:t>  • schnelle Umsetzung</a:t>
            </a:r>
            <a:br>
              <a:rPr sz="1200"/>
            </a:br>
            <a:endParaRPr b="0" lang="de-DE" sz="1200" spc="-1" strike="noStrike">
              <a:solidFill>
                <a:srgbClr val="000000"/>
              </a:solidFill>
              <a:latin typeface="Arial"/>
            </a:endParaRPr>
          </a:p>
        </p:txBody>
      </p:sp>
      <p:sp>
        <p:nvSpPr>
          <p:cNvPr id="218" name="Textfeld 20"/>
          <p:cNvSpPr/>
          <p:nvPr/>
        </p:nvSpPr>
        <p:spPr>
          <a:xfrm>
            <a:off x="630000" y="4310640"/>
            <a:ext cx="439812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Kommunikation:</a:t>
            </a:r>
            <a:br>
              <a:rPr sz="1800"/>
            </a:br>
            <a:r>
              <a:rPr b="0" lang="de-DE" sz="1200" spc="-1" strike="noStrike">
                <a:solidFill>
                  <a:srgbClr val="000000"/>
                </a:solidFill>
                <a:latin typeface="Calibri"/>
                <a:ea typeface="DejaVu Sans"/>
              </a:rPr>
              <a:t>  • Klar und deutlich</a:t>
            </a: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  • </a:t>
            </a:r>
            <a:r>
              <a:rPr b="0" lang="de-DE" sz="1200" spc="-1" strike="noStrike">
                <a:solidFill>
                  <a:srgbClr val="000000"/>
                </a:solidFill>
                <a:latin typeface="Calibri"/>
                <a:ea typeface="DejaVu Sans"/>
              </a:rPr>
              <a:t>Visionen</a:t>
            </a:r>
            <a:endParaRPr b="0" lang="de-DE" sz="1200" spc="-1" strike="noStrike">
              <a:solidFill>
                <a:srgbClr val="000000"/>
              </a:solidFill>
              <a:latin typeface="Arial"/>
            </a:endParaRPr>
          </a:p>
        </p:txBody>
      </p:sp>
      <p:sp>
        <p:nvSpPr>
          <p:cNvPr id="219" name="Textfeld 22"/>
          <p:cNvSpPr/>
          <p:nvPr/>
        </p:nvSpPr>
        <p:spPr>
          <a:xfrm>
            <a:off x="5355000" y="4310640"/>
            <a:ext cx="439812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Lernverhalten:</a:t>
            </a:r>
            <a:br>
              <a:rPr sz="1800"/>
            </a:br>
            <a:r>
              <a:rPr b="0" lang="de-DE" sz="1200" spc="-1" strike="noStrike">
                <a:solidFill>
                  <a:srgbClr val="000000"/>
                </a:solidFill>
                <a:latin typeface="Calibri"/>
                <a:ea typeface="DejaVu Sans"/>
              </a:rPr>
              <a:t>  • visuell</a:t>
            </a:r>
            <a:br>
              <a:rPr sz="1800"/>
            </a:br>
            <a:r>
              <a:rPr b="0" lang="de-DE" sz="1200" spc="-1" strike="noStrike">
                <a:solidFill>
                  <a:srgbClr val="000000"/>
                </a:solidFill>
                <a:latin typeface="Calibri"/>
                <a:ea typeface="DejaVu Sans"/>
              </a:rPr>
              <a:t>  • ausprobieren</a:t>
            </a:r>
            <a:br>
              <a:rPr sz="1200"/>
            </a:br>
            <a:endParaRPr b="0" lang="de-DE" sz="1200" spc="-1" strike="noStrike">
              <a:solidFill>
                <a:srgbClr val="000000"/>
              </a:solidFill>
              <a:latin typeface="Arial"/>
            </a:endParaRPr>
          </a:p>
        </p:txBody>
      </p:sp>
      <p:pic>
        <p:nvPicPr>
          <p:cNvPr id="220" name="Grafik 1" descr=""/>
          <p:cNvPicPr/>
          <p:nvPr/>
        </p:nvPicPr>
        <p:blipFill>
          <a:blip r:embed="rId1"/>
          <a:stretch/>
        </p:blipFill>
        <p:spPr>
          <a:xfrm>
            <a:off x="304920" y="147240"/>
            <a:ext cx="618840" cy="406440"/>
          </a:xfrm>
          <a:prstGeom prst="rect">
            <a:avLst/>
          </a:prstGeom>
          <a:ln w="0">
            <a:noFill/>
          </a:ln>
        </p:spPr>
      </p:pic>
      <p:sp>
        <p:nvSpPr>
          <p:cNvPr id="221" name="Textfeld 3"/>
          <p:cNvSpPr/>
          <p:nvPr/>
        </p:nvSpPr>
        <p:spPr>
          <a:xfrm>
            <a:off x="3917880" y="532332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222" name="Picture 21" descr=""/>
          <p:cNvPicPr/>
          <p:nvPr/>
        </p:nvPicPr>
        <p:blipFill>
          <a:blip r:embed="rId2"/>
          <a:stretch/>
        </p:blipFill>
        <p:spPr>
          <a:xfrm>
            <a:off x="321480" y="5130360"/>
            <a:ext cx="438840" cy="438840"/>
          </a:xfrm>
          <a:prstGeom prst="rect">
            <a:avLst/>
          </a:prstGeom>
          <a:ln w="0">
            <a:noFill/>
          </a:ln>
        </p:spPr>
      </p:pic>
      <p:pic>
        <p:nvPicPr>
          <p:cNvPr id="223" name="Grafik 63" descr=""/>
          <p:cNvPicPr/>
          <p:nvPr/>
        </p:nvPicPr>
        <p:blipFill>
          <a:blip r:embed="rId3"/>
          <a:stretch/>
        </p:blipFill>
        <p:spPr>
          <a:xfrm>
            <a:off x="316080" y="1808280"/>
            <a:ext cx="304920" cy="304920"/>
          </a:xfrm>
          <a:prstGeom prst="rect">
            <a:avLst/>
          </a:prstGeom>
          <a:ln w="0">
            <a:noFill/>
          </a:ln>
        </p:spPr>
      </p:pic>
      <p:pic>
        <p:nvPicPr>
          <p:cNvPr id="224" name="Grafik 64" descr=""/>
          <p:cNvPicPr/>
          <p:nvPr/>
        </p:nvPicPr>
        <p:blipFill>
          <a:blip r:embed="rId4"/>
          <a:stretch/>
        </p:blipFill>
        <p:spPr>
          <a:xfrm>
            <a:off x="275760" y="2698560"/>
            <a:ext cx="381240" cy="352440"/>
          </a:xfrm>
          <a:prstGeom prst="rect">
            <a:avLst/>
          </a:prstGeom>
          <a:ln w="0">
            <a:noFill/>
          </a:ln>
        </p:spPr>
      </p:pic>
      <p:pic>
        <p:nvPicPr>
          <p:cNvPr id="225" name="Grafik 65" descr=""/>
          <p:cNvPicPr/>
          <p:nvPr/>
        </p:nvPicPr>
        <p:blipFill>
          <a:blip r:embed="rId5"/>
          <a:stretch/>
        </p:blipFill>
        <p:spPr>
          <a:xfrm>
            <a:off x="329760" y="3523320"/>
            <a:ext cx="291240" cy="268920"/>
          </a:xfrm>
          <a:prstGeom prst="rect">
            <a:avLst/>
          </a:prstGeom>
          <a:ln w="0">
            <a:noFill/>
          </a:ln>
        </p:spPr>
      </p:pic>
      <p:pic>
        <p:nvPicPr>
          <p:cNvPr id="226" name="Grafik 66" descr=""/>
          <p:cNvPicPr/>
          <p:nvPr/>
        </p:nvPicPr>
        <p:blipFill>
          <a:blip r:embed="rId6"/>
          <a:stretch/>
        </p:blipFill>
        <p:spPr>
          <a:xfrm>
            <a:off x="310680" y="4343040"/>
            <a:ext cx="362520" cy="327960"/>
          </a:xfrm>
          <a:prstGeom prst="rect">
            <a:avLst/>
          </a:prstGeom>
          <a:ln w="0">
            <a:noFill/>
          </a:ln>
        </p:spPr>
      </p:pic>
      <p:pic>
        <p:nvPicPr>
          <p:cNvPr id="227" name="Grafik 67" descr=""/>
          <p:cNvPicPr/>
          <p:nvPr/>
        </p:nvPicPr>
        <p:blipFill>
          <a:blip r:embed="rId7"/>
          <a:stretch/>
        </p:blipFill>
        <p:spPr>
          <a:xfrm>
            <a:off x="5013000" y="2703240"/>
            <a:ext cx="381240" cy="343080"/>
          </a:xfrm>
          <a:prstGeom prst="rect">
            <a:avLst/>
          </a:prstGeom>
          <a:ln w="0">
            <a:noFill/>
          </a:ln>
        </p:spPr>
      </p:pic>
      <p:pic>
        <p:nvPicPr>
          <p:cNvPr id="228" name="Grafik 68" descr=""/>
          <p:cNvPicPr/>
          <p:nvPr/>
        </p:nvPicPr>
        <p:blipFill>
          <a:blip r:embed="rId8"/>
          <a:stretch/>
        </p:blipFill>
        <p:spPr>
          <a:xfrm>
            <a:off x="5040000" y="3487320"/>
            <a:ext cx="314640" cy="285840"/>
          </a:xfrm>
          <a:prstGeom prst="rect">
            <a:avLst/>
          </a:prstGeom>
          <a:ln w="0">
            <a:noFill/>
          </a:ln>
        </p:spPr>
      </p:pic>
      <p:pic>
        <p:nvPicPr>
          <p:cNvPr id="229" name="Grafik 69" descr=""/>
          <p:cNvPicPr/>
          <p:nvPr/>
        </p:nvPicPr>
        <p:blipFill>
          <a:blip r:embed="rId9"/>
          <a:stretch/>
        </p:blipFill>
        <p:spPr>
          <a:xfrm>
            <a:off x="5001120" y="4320000"/>
            <a:ext cx="390600" cy="333720"/>
          </a:xfrm>
          <a:prstGeom prst="rect">
            <a:avLst/>
          </a:prstGeom>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0" name="Textfeld 7"/>
          <p:cNvSpPr/>
          <p:nvPr/>
        </p:nvSpPr>
        <p:spPr>
          <a:xfrm>
            <a:off x="209880" y="630000"/>
            <a:ext cx="943812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Ihr Motivationstyp ist:</a:t>
            </a:r>
            <a:endParaRPr b="0" lang="de-DE" sz="1200" spc="-1" strike="noStrike">
              <a:solidFill>
                <a:srgbClr val="000000"/>
              </a:solidFill>
              <a:latin typeface="Arial"/>
            </a:endParaRPr>
          </a:p>
        </p:txBody>
      </p:sp>
      <p:sp>
        <p:nvSpPr>
          <p:cNvPr id="231" name="Textfeld 8"/>
          <p:cNvSpPr/>
          <p:nvPr/>
        </p:nvSpPr>
        <p:spPr>
          <a:xfrm>
            <a:off x="209880" y="721800"/>
            <a:ext cx="9438120" cy="6991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1" lang="de-DE" sz="4000" spc="-1" strike="noStrike">
                <a:solidFill>
                  <a:srgbClr val="4d886a"/>
                </a:solidFill>
                <a:latin typeface="Calibri"/>
                <a:ea typeface="DejaVu Sans"/>
              </a:rPr>
              <a:t>Unternehmer</a:t>
            </a:r>
            <a:endParaRPr b="0" lang="de-DE" sz="4000" spc="-1" strike="noStrike">
              <a:solidFill>
                <a:srgbClr val="000000"/>
              </a:solidFill>
              <a:latin typeface="Arial"/>
            </a:endParaRPr>
          </a:p>
        </p:txBody>
      </p:sp>
      <p:sp>
        <p:nvSpPr>
          <p:cNvPr id="232" name="Textfeld 9"/>
          <p:cNvSpPr/>
          <p:nvPr/>
        </p:nvSpPr>
        <p:spPr>
          <a:xfrm>
            <a:off x="209880" y="1417320"/>
            <a:ext cx="943812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Höchste Priorität haben dabei die Bedürfnisse von:</a:t>
            </a:r>
            <a:endParaRPr b="0" lang="de-DE" sz="1200" spc="-1" strike="noStrike">
              <a:solidFill>
                <a:srgbClr val="000000"/>
              </a:solidFill>
              <a:latin typeface="Arial"/>
            </a:endParaRPr>
          </a:p>
        </p:txBody>
      </p:sp>
      <p:sp>
        <p:nvSpPr>
          <p:cNvPr id="233" name="Textfeld 10"/>
          <p:cNvSpPr/>
          <p:nvPr/>
        </p:nvSpPr>
        <p:spPr>
          <a:xfrm>
            <a:off x="315000" y="1653480"/>
            <a:ext cx="943812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  • </a:t>
            </a:r>
            <a:r>
              <a:rPr b="0" lang="de-DE" sz="1200" spc="-1" strike="noStrike">
                <a:solidFill>
                  <a:srgbClr val="000000"/>
                </a:solidFill>
                <a:latin typeface="Calibri"/>
                <a:ea typeface="DejaVu Sans"/>
              </a:rPr>
              <a:t>Durchsetzung</a:t>
            </a:r>
            <a:br>
              <a:rPr sz="1800"/>
            </a:br>
            <a:r>
              <a:rPr b="0" lang="de-DE" sz="1200" spc="-1" strike="noStrike">
                <a:solidFill>
                  <a:srgbClr val="000000"/>
                </a:solidFill>
                <a:latin typeface="Calibri"/>
                <a:ea typeface="DejaVu Sans"/>
              </a:rPr>
              <a:t>  • (vorankommen)</a:t>
            </a:r>
            <a:br>
              <a:rPr sz="1200"/>
            </a:br>
            <a:endParaRPr b="0" lang="de-DE" sz="1200" spc="-1" strike="noStrike">
              <a:solidFill>
                <a:srgbClr val="000000"/>
              </a:solidFill>
              <a:latin typeface="Arial"/>
            </a:endParaRPr>
          </a:p>
        </p:txBody>
      </p:sp>
      <p:sp>
        <p:nvSpPr>
          <p:cNvPr id="234" name="Textfeld 11"/>
          <p:cNvSpPr/>
          <p:nvPr/>
        </p:nvSpPr>
        <p:spPr>
          <a:xfrm>
            <a:off x="207000" y="2204640"/>
            <a:ext cx="943812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Charakteristiken</a:t>
            </a:r>
            <a:endParaRPr b="0" lang="de-DE" sz="1200" spc="-1" strike="noStrike">
              <a:solidFill>
                <a:srgbClr val="000000"/>
              </a:solidFill>
              <a:latin typeface="Arial"/>
            </a:endParaRPr>
          </a:p>
        </p:txBody>
      </p:sp>
      <p:sp>
        <p:nvSpPr>
          <p:cNvPr id="235" name="Textfeld 12"/>
          <p:cNvSpPr/>
          <p:nvPr/>
        </p:nvSpPr>
        <p:spPr>
          <a:xfrm>
            <a:off x="315000" y="2441160"/>
            <a:ext cx="943812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Unternehmer sind Persönlichkeiten, die etwas buchstäblich unternehmen. Ob sie Chancen entdecken oder mit Problemen konfrontiert sind - sie bringen die Dinge vorwärts. Sie haben Visionen und handeln meist intuitiv. Was sie erreichen wollen, soll sinnvoll sein. Gerne lassen sie sich von einem Freund oder Partner reflekti</a:t>
            </a:r>
            <a:endParaRPr b="0" lang="de-DE" sz="1200" spc="-1" strike="noStrike">
              <a:solidFill>
                <a:srgbClr val="000000"/>
              </a:solidFill>
              <a:latin typeface="Arial"/>
            </a:endParaRPr>
          </a:p>
        </p:txBody>
      </p:sp>
      <p:sp>
        <p:nvSpPr>
          <p:cNvPr id="236" name="Textfeld 13"/>
          <p:cNvSpPr/>
          <p:nvPr/>
        </p:nvSpPr>
        <p:spPr>
          <a:xfrm>
            <a:off x="249480" y="3955680"/>
            <a:ext cx="943812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Ziele</a:t>
            </a:r>
            <a:endParaRPr b="0" lang="de-DE" sz="1200" spc="-1" strike="noStrike">
              <a:solidFill>
                <a:srgbClr val="000000"/>
              </a:solidFill>
              <a:latin typeface="Arial"/>
            </a:endParaRPr>
          </a:p>
        </p:txBody>
      </p:sp>
      <p:sp>
        <p:nvSpPr>
          <p:cNvPr id="237" name="Textfeld 14"/>
          <p:cNvSpPr/>
          <p:nvPr/>
        </p:nvSpPr>
        <p:spPr>
          <a:xfrm>
            <a:off x="301320" y="4188960"/>
            <a:ext cx="943812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Sich durchsetzen, immer neue Gipfel erklimmen</a:t>
            </a:r>
            <a:endParaRPr b="0" lang="de-DE" sz="1200" spc="-1" strike="noStrike">
              <a:solidFill>
                <a:srgbClr val="000000"/>
              </a:solidFill>
              <a:latin typeface="Arial"/>
            </a:endParaRPr>
          </a:p>
        </p:txBody>
      </p:sp>
      <p:sp>
        <p:nvSpPr>
          <p:cNvPr id="238" name="Textfeld 37"/>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Motivationstyp</a:t>
            </a:r>
            <a:endParaRPr b="0" lang="de-DE" sz="3000" spc="-1" strike="noStrike">
              <a:solidFill>
                <a:srgbClr val="000000"/>
              </a:solidFill>
              <a:latin typeface="Arial"/>
            </a:endParaRPr>
          </a:p>
        </p:txBody>
      </p:sp>
      <p:pic>
        <p:nvPicPr>
          <p:cNvPr id="239" name="Grafik 6" descr=""/>
          <p:cNvPicPr/>
          <p:nvPr/>
        </p:nvPicPr>
        <p:blipFill>
          <a:blip r:embed="rId1"/>
          <a:stretch/>
        </p:blipFill>
        <p:spPr>
          <a:xfrm>
            <a:off x="305280" y="147240"/>
            <a:ext cx="618840" cy="406440"/>
          </a:xfrm>
          <a:prstGeom prst="rect">
            <a:avLst/>
          </a:prstGeom>
          <a:ln w="0">
            <a:noFill/>
          </a:ln>
        </p:spPr>
      </p:pic>
      <p:sp>
        <p:nvSpPr>
          <p:cNvPr id="240" name="Textfeld 49"/>
          <p:cNvSpPr/>
          <p:nvPr/>
        </p:nvSpPr>
        <p:spPr>
          <a:xfrm>
            <a:off x="2625120" y="5310360"/>
            <a:ext cx="4187880" cy="287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241" name="Textfeld 50"/>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926AB14E-0404-4895-9DA3-7690AB61B52E}"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42" name="Textfeld 51"/>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243" name="Picture 14" descr=""/>
          <p:cNvPicPr/>
          <p:nvPr/>
        </p:nvPicPr>
        <p:blipFill>
          <a:blip r:embed="rId2"/>
          <a:stretch/>
        </p:blipFill>
        <p:spPr>
          <a:xfrm>
            <a:off x="321480" y="5117400"/>
            <a:ext cx="438840" cy="438840"/>
          </a:xfrm>
          <a:prstGeom prst="rect">
            <a:avLst/>
          </a:prstGeom>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4" name="Textfeld 71"/>
          <p:cNvSpPr/>
          <p:nvPr/>
        </p:nvSpPr>
        <p:spPr>
          <a:xfrm>
            <a:off x="209880" y="810000"/>
            <a:ext cx="943812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4d886a"/>
                </a:solidFill>
                <a:latin typeface="Calibri"/>
                <a:ea typeface="DejaVu Sans"/>
              </a:rPr>
              <a:t>Kontakt und Leistung: Für diese Persönlichkeit sind die Bedürfnisse nach Kontakt und Leistung überdurchschnittlich wichtig. Solche Menschen fühlen sich wohl dabei, gemeinsam mit Partnern etwas Besonderes leisten zu können.</a:t>
            </a:r>
            <a:endParaRPr b="0" lang="de-DE" sz="1200" spc="-1" strike="noStrike">
              <a:solidFill>
                <a:srgbClr val="000000"/>
              </a:solidFill>
              <a:latin typeface="Arial"/>
            </a:endParaRPr>
          </a:p>
        </p:txBody>
      </p:sp>
      <p:sp>
        <p:nvSpPr>
          <p:cNvPr id="245" name="Textfeld 72"/>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Triebkräfte (implizite Motive)</a:t>
            </a:r>
            <a:endParaRPr b="0" lang="de-DE" sz="3000" spc="-1" strike="noStrike">
              <a:solidFill>
                <a:srgbClr val="000000"/>
              </a:solidFill>
              <a:latin typeface="Arial"/>
            </a:endParaRPr>
          </a:p>
        </p:txBody>
      </p:sp>
      <p:pic>
        <p:nvPicPr>
          <p:cNvPr id="246" name="Grafik 12" descr=""/>
          <p:cNvPicPr/>
          <p:nvPr/>
        </p:nvPicPr>
        <p:blipFill>
          <a:blip r:embed="rId1"/>
          <a:stretch/>
        </p:blipFill>
        <p:spPr>
          <a:xfrm>
            <a:off x="305280" y="147240"/>
            <a:ext cx="618840" cy="406440"/>
          </a:xfrm>
          <a:prstGeom prst="rect">
            <a:avLst/>
          </a:prstGeom>
          <a:ln w="0">
            <a:noFill/>
          </a:ln>
        </p:spPr>
      </p:pic>
      <p:sp>
        <p:nvSpPr>
          <p:cNvPr id="247" name="Textfeld 73"/>
          <p:cNvSpPr/>
          <p:nvPr/>
        </p:nvSpPr>
        <p:spPr>
          <a:xfrm>
            <a:off x="2625120" y="5310360"/>
            <a:ext cx="4187880" cy="287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248" name="Textfeld 74"/>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58DAF7E4-7C99-475E-AF64-51CA2B94E123}"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49" name="Textfeld 75"/>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250" name="Picture 1" descr=""/>
          <p:cNvPicPr/>
          <p:nvPr/>
        </p:nvPicPr>
        <p:blipFill>
          <a:blip r:embed="rId2"/>
          <a:stretch/>
        </p:blipFill>
        <p:spPr>
          <a:xfrm>
            <a:off x="321480" y="5117400"/>
            <a:ext cx="438840" cy="438840"/>
          </a:xfrm>
          <a:prstGeom prst="rect">
            <a:avLst/>
          </a:prstGeom>
          <a:ln w="0">
            <a:noFill/>
          </a:ln>
        </p:spPr>
      </p:pic>
      <p:sp>
        <p:nvSpPr>
          <p:cNvPr id="251" name="Textfeld 82"/>
          <p:cNvSpPr/>
          <p:nvPr/>
        </p:nvSpPr>
        <p:spPr>
          <a:xfrm>
            <a:off x="5670000" y="204732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Freiheit: </a:t>
            </a:r>
            <a:r>
              <a:rPr b="0" lang="de-DE" sz="1200" spc="-1" strike="noStrike">
                <a:solidFill>
                  <a:srgbClr val="000000"/>
                </a:solidFill>
                <a:latin typeface="Calibri"/>
                <a:ea typeface="DejaVu Sans"/>
              </a:rPr>
              <a:t>seinen Weg ungehindert und eigenverantwortlich gehen.</a:t>
            </a:r>
            <a:endParaRPr b="0" lang="de-DE" sz="1200" spc="-1" strike="noStrike">
              <a:solidFill>
                <a:srgbClr val="000000"/>
              </a:solidFill>
              <a:latin typeface="Arial"/>
            </a:endParaRPr>
          </a:p>
        </p:txBody>
      </p:sp>
      <p:sp>
        <p:nvSpPr>
          <p:cNvPr id="252" name="Textfeld 83"/>
          <p:cNvSpPr/>
          <p:nvPr/>
        </p:nvSpPr>
        <p:spPr>
          <a:xfrm>
            <a:off x="5670000" y="271296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Kontakt: </a:t>
            </a:r>
            <a:r>
              <a:rPr b="0" lang="de-DE" sz="1200" spc="-1" strike="noStrike">
                <a:solidFill>
                  <a:srgbClr val="000000"/>
                </a:solidFill>
                <a:latin typeface="Calibri"/>
                <a:ea typeface="DejaVu Sans"/>
              </a:rPr>
              <a:t>für Gemeinsamkeit sorgen, sich einfühlen und abstimmen.</a:t>
            </a:r>
            <a:endParaRPr b="0" lang="de-DE" sz="1200" spc="-1" strike="noStrike">
              <a:solidFill>
                <a:srgbClr val="000000"/>
              </a:solidFill>
              <a:latin typeface="Arial"/>
            </a:endParaRPr>
          </a:p>
        </p:txBody>
      </p:sp>
      <p:sp>
        <p:nvSpPr>
          <p:cNvPr id="253" name="Textfeld 90"/>
          <p:cNvSpPr/>
          <p:nvPr/>
        </p:nvSpPr>
        <p:spPr>
          <a:xfrm>
            <a:off x="5670000" y="330732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Leistung: </a:t>
            </a:r>
            <a:r>
              <a:rPr b="0" lang="de-DE" sz="1200" spc="-1" strike="noStrike">
                <a:solidFill>
                  <a:srgbClr val="000000"/>
                </a:solidFill>
                <a:latin typeface="Calibri"/>
                <a:ea typeface="DejaVu Sans"/>
              </a:rPr>
              <a:t>Lernen, etwas Besonderes machen und überzeugend tätig sein.</a:t>
            </a:r>
            <a:endParaRPr b="0" lang="de-DE" sz="1200" spc="-1" strike="noStrike">
              <a:solidFill>
                <a:srgbClr val="000000"/>
              </a:solidFill>
              <a:latin typeface="Arial"/>
            </a:endParaRPr>
          </a:p>
        </p:txBody>
      </p:sp>
      <p:sp>
        <p:nvSpPr>
          <p:cNvPr id="254" name="Textfeld 91"/>
          <p:cNvSpPr/>
          <p:nvPr/>
        </p:nvSpPr>
        <p:spPr>
          <a:xfrm>
            <a:off x="5670000" y="393732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Macht: </a:t>
            </a:r>
            <a:r>
              <a:rPr b="0" lang="de-DE" sz="1200" spc="-1" strike="noStrike">
                <a:solidFill>
                  <a:srgbClr val="000000"/>
                </a:solidFill>
                <a:latin typeface="Calibri"/>
                <a:ea typeface="DejaVu Sans"/>
              </a:rPr>
              <a:t>Die Führung in den Händen haben und die Situation kontrollieren.</a:t>
            </a:r>
            <a:endParaRPr b="0" lang="de-DE" sz="1200" spc="-1" strike="noStrike">
              <a:solidFill>
                <a:srgbClr val="000000"/>
              </a:solidFill>
              <a:latin typeface="Arial"/>
            </a:endParaRPr>
          </a:p>
        </p:txBody>
      </p:sp>
      <p:pic>
        <p:nvPicPr>
          <p:cNvPr id="255" name="{{implichart}}" descr=""/>
          <p:cNvPicPr/>
          <p:nvPr/>
        </p:nvPicPr>
        <p:blipFill>
          <a:blip r:embed="rId3"/>
          <a:stretch/>
        </p:blipFill>
        <p:spPr>
          <a:xfrm>
            <a:off x="324000" y="1800000"/>
            <a:ext cx="5251680" cy="2877120"/>
          </a:xfrm>
          <a:prstGeom prst="rect">
            <a:avLst/>
          </a:prstGeom>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6" name="Textfeld 7"/>
          <p:cNvSpPr/>
          <p:nvPr/>
        </p:nvSpPr>
        <p:spPr>
          <a:xfrm>
            <a:off x="209880" y="810000"/>
            <a:ext cx="968220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4d886a"/>
                </a:solidFill>
                <a:latin typeface="Calibri"/>
                <a:ea typeface="DejaVu Sans"/>
              </a:rPr>
              <a:t>Unser Handeln wird von der Befriedigung unserer Grundbedürfnisse bestimmt. Ihre tiefe, unbewusste Motivation wird von den Persönlichkeitsanteilen dominiert, die nach Zugehörigkeit, Empathie und Durchsetzung streben. Da dies meist seit frühen Kindheitstagen so ist, bilden sich natürliche Kompetenzen.</a:t>
            </a:r>
            <a:endParaRPr b="0" lang="de-DE" sz="1200" spc="-1" strike="noStrike">
              <a:solidFill>
                <a:srgbClr val="000000"/>
              </a:solidFill>
              <a:latin typeface="Arial"/>
            </a:endParaRPr>
          </a:p>
        </p:txBody>
      </p:sp>
      <p:pic>
        <p:nvPicPr>
          <p:cNvPr id="257" name="{{motichart}}" descr="The basic needs"/>
          <p:cNvPicPr/>
          <p:nvPr/>
        </p:nvPicPr>
        <p:blipFill>
          <a:blip r:embed="rId1"/>
          <a:stretch/>
        </p:blipFill>
        <p:spPr>
          <a:xfrm>
            <a:off x="324000" y="2340000"/>
            <a:ext cx="4891680" cy="2696040"/>
          </a:xfrm>
          <a:prstGeom prst="rect">
            <a:avLst/>
          </a:prstGeom>
          <a:ln w="0">
            <a:noFill/>
          </a:ln>
        </p:spPr>
      </p:pic>
      <p:sp>
        <p:nvSpPr>
          <p:cNvPr id="258" name="Textfeld 35"/>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Grundbedürfnisse</a:t>
            </a:r>
            <a:endParaRPr b="0" lang="de-DE" sz="3000" spc="-1" strike="noStrike">
              <a:solidFill>
                <a:srgbClr val="000000"/>
              </a:solidFill>
              <a:latin typeface="Arial"/>
            </a:endParaRPr>
          </a:p>
        </p:txBody>
      </p:sp>
      <p:pic>
        <p:nvPicPr>
          <p:cNvPr id="259" name="Grafik 4" descr=""/>
          <p:cNvPicPr/>
          <p:nvPr/>
        </p:nvPicPr>
        <p:blipFill>
          <a:blip r:embed="rId2"/>
          <a:stretch/>
        </p:blipFill>
        <p:spPr>
          <a:xfrm>
            <a:off x="305280" y="147240"/>
            <a:ext cx="618840" cy="406440"/>
          </a:xfrm>
          <a:prstGeom prst="rect">
            <a:avLst/>
          </a:prstGeom>
          <a:ln w="0">
            <a:noFill/>
          </a:ln>
        </p:spPr>
      </p:pic>
      <p:sp>
        <p:nvSpPr>
          <p:cNvPr id="260" name="Textfeld 43"/>
          <p:cNvSpPr/>
          <p:nvPr/>
        </p:nvSpPr>
        <p:spPr>
          <a:xfrm>
            <a:off x="2625120" y="5310360"/>
            <a:ext cx="4187880" cy="287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261" name="Textfeld 44"/>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8780EBE4-F38D-47B5-825A-0A0C38420A78}"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62" name="Textfeld 45"/>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263" name="Picture 8" descr=""/>
          <p:cNvPicPr/>
          <p:nvPr/>
        </p:nvPicPr>
        <p:blipFill>
          <a:blip r:embed="rId3"/>
          <a:stretch/>
        </p:blipFill>
        <p:spPr>
          <a:xfrm>
            <a:off x="321480" y="5117400"/>
            <a:ext cx="438840" cy="438840"/>
          </a:xfrm>
          <a:prstGeom prst="rect">
            <a:avLst/>
          </a:prstGeom>
          <a:ln w="0">
            <a:noFill/>
          </a:ln>
        </p:spPr>
      </p:pic>
      <p:pic>
        <p:nvPicPr>
          <p:cNvPr id="264" name="Red = Self-assertion 2" descr="Red = Self-assertion"/>
          <p:cNvPicPr/>
          <p:nvPr/>
        </p:nvPicPr>
        <p:blipFill>
          <a:blip r:embed="rId4"/>
          <a:stretch/>
        </p:blipFill>
        <p:spPr>
          <a:xfrm>
            <a:off x="5355000" y="2407320"/>
            <a:ext cx="198000" cy="145800"/>
          </a:xfrm>
          <a:prstGeom prst="rect">
            <a:avLst/>
          </a:prstGeom>
          <a:ln w="0">
            <a:noFill/>
          </a:ln>
        </p:spPr>
      </p:pic>
      <p:sp>
        <p:nvSpPr>
          <p:cNvPr id="265" name="Textfeld 76"/>
          <p:cNvSpPr/>
          <p:nvPr/>
        </p:nvSpPr>
        <p:spPr>
          <a:xfrm>
            <a:off x="5670000" y="226332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Rot = Durchsetzung: </a:t>
            </a:r>
            <a:r>
              <a:rPr b="0" lang="de-DE" sz="1200" spc="-1" strike="noStrike">
                <a:solidFill>
                  <a:srgbClr val="000000"/>
                </a:solidFill>
                <a:latin typeface="Calibri"/>
                <a:ea typeface="DejaVu Sans"/>
              </a:rPr>
              <a:t>Im Leben vorankommen, Abenteuer wagen.</a:t>
            </a:r>
            <a:endParaRPr b="0" lang="de-DE" sz="1200" spc="-1" strike="noStrike">
              <a:solidFill>
                <a:srgbClr val="000000"/>
              </a:solidFill>
              <a:latin typeface="Arial"/>
            </a:endParaRPr>
          </a:p>
        </p:txBody>
      </p:sp>
      <p:pic>
        <p:nvPicPr>
          <p:cNvPr id="266" name="Yellow = Integration 2" descr="Yellow = Integration"/>
          <p:cNvPicPr/>
          <p:nvPr/>
        </p:nvPicPr>
        <p:blipFill>
          <a:blip r:embed="rId5"/>
          <a:stretch/>
        </p:blipFill>
        <p:spPr>
          <a:xfrm>
            <a:off x="5355000" y="3864960"/>
            <a:ext cx="198000" cy="145800"/>
          </a:xfrm>
          <a:prstGeom prst="rect">
            <a:avLst/>
          </a:prstGeom>
          <a:ln w="0">
            <a:noFill/>
          </a:ln>
        </p:spPr>
      </p:pic>
      <p:sp>
        <p:nvSpPr>
          <p:cNvPr id="267" name="Textfeld 77"/>
          <p:cNvSpPr/>
          <p:nvPr/>
        </p:nvSpPr>
        <p:spPr>
          <a:xfrm>
            <a:off x="5670000" y="372096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Gelb = Zugehörigkeit: </a:t>
            </a:r>
            <a:r>
              <a:rPr b="0" lang="de-DE" sz="1200" spc="-1" strike="noStrike">
                <a:solidFill>
                  <a:srgbClr val="000000"/>
                </a:solidFill>
                <a:latin typeface="Calibri"/>
                <a:ea typeface="DejaVu Sans"/>
              </a:rPr>
              <a:t>Für Gemeinsamkeit sorgen, sich anpassen und dazugehören.</a:t>
            </a:r>
            <a:endParaRPr b="0" lang="de-DE" sz="1200" spc="-1" strike="noStrike">
              <a:solidFill>
                <a:srgbClr val="000000"/>
              </a:solidFill>
              <a:latin typeface="Arial"/>
            </a:endParaRPr>
          </a:p>
        </p:txBody>
      </p:sp>
      <p:pic>
        <p:nvPicPr>
          <p:cNvPr id="268" name="Green = Security 2" descr="Green = Security"/>
          <p:cNvPicPr/>
          <p:nvPr/>
        </p:nvPicPr>
        <p:blipFill>
          <a:blip r:embed="rId6"/>
          <a:stretch/>
        </p:blipFill>
        <p:spPr>
          <a:xfrm>
            <a:off x="5355000" y="2911320"/>
            <a:ext cx="198000" cy="145800"/>
          </a:xfrm>
          <a:prstGeom prst="rect">
            <a:avLst/>
          </a:prstGeom>
          <a:ln w="0">
            <a:noFill/>
          </a:ln>
        </p:spPr>
      </p:pic>
      <p:sp>
        <p:nvSpPr>
          <p:cNvPr id="269" name="Textfeld 78"/>
          <p:cNvSpPr/>
          <p:nvPr/>
        </p:nvSpPr>
        <p:spPr>
          <a:xfrm>
            <a:off x="5670000" y="276732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Grün = Sicherheit: </a:t>
            </a:r>
            <a:r>
              <a:rPr b="0" lang="de-DE" sz="1200" spc="-1" strike="noStrike">
                <a:solidFill>
                  <a:srgbClr val="000000"/>
                </a:solidFill>
                <a:latin typeface="Calibri"/>
                <a:ea typeface="DejaVu Sans"/>
              </a:rPr>
              <a:t>Dafür sorgen, dass Risiken vermieden werden und alles ganz bleibt.</a:t>
            </a:r>
            <a:endParaRPr b="0" lang="de-DE" sz="1200" spc="-1" strike="noStrike">
              <a:solidFill>
                <a:srgbClr val="000000"/>
              </a:solidFill>
              <a:latin typeface="Arial"/>
            </a:endParaRPr>
          </a:p>
        </p:txBody>
      </p:sp>
      <p:pic>
        <p:nvPicPr>
          <p:cNvPr id="270" name="Blue = Individuality 2" descr="Blue = Individuality"/>
          <p:cNvPicPr/>
          <p:nvPr/>
        </p:nvPicPr>
        <p:blipFill>
          <a:blip r:embed="rId7"/>
          <a:stretch/>
        </p:blipFill>
        <p:spPr>
          <a:xfrm>
            <a:off x="5355000" y="3397320"/>
            <a:ext cx="198000" cy="145800"/>
          </a:xfrm>
          <a:prstGeom prst="rect">
            <a:avLst/>
          </a:prstGeom>
          <a:ln w="0">
            <a:noFill/>
          </a:ln>
        </p:spPr>
      </p:pic>
      <p:sp>
        <p:nvSpPr>
          <p:cNvPr id="271" name="Textfeld 79"/>
          <p:cNvSpPr/>
          <p:nvPr/>
        </p:nvSpPr>
        <p:spPr>
          <a:xfrm>
            <a:off x="5670000" y="325332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Blau = Anerkennung: </a:t>
            </a:r>
            <a:r>
              <a:rPr b="0" lang="de-DE" sz="1200" spc="-1" strike="noStrike">
                <a:solidFill>
                  <a:srgbClr val="000000"/>
                </a:solidFill>
                <a:latin typeface="Calibri"/>
                <a:ea typeface="DejaVu Sans"/>
              </a:rPr>
              <a:t>Kritisch nach dem Besten streben, auf sich stolz sein können.</a:t>
            </a:r>
            <a:endParaRPr b="0" lang="de-DE" sz="1200" spc="-1" strike="noStrike">
              <a:solidFill>
                <a:srgbClr val="000000"/>
              </a:solidFill>
              <a:latin typeface="Arial"/>
            </a:endParaRPr>
          </a:p>
        </p:txBody>
      </p:sp>
      <p:pic>
        <p:nvPicPr>
          <p:cNvPr id="272" name="Black = Knowledge 2" descr="Black = Knowledge"/>
          <p:cNvPicPr/>
          <p:nvPr/>
        </p:nvPicPr>
        <p:blipFill>
          <a:blip r:embed="rId8"/>
          <a:stretch/>
        </p:blipFill>
        <p:spPr>
          <a:xfrm>
            <a:off x="5355000" y="4350960"/>
            <a:ext cx="198000" cy="145800"/>
          </a:xfrm>
          <a:prstGeom prst="rect">
            <a:avLst/>
          </a:prstGeom>
          <a:ln w="0">
            <a:noFill/>
          </a:ln>
        </p:spPr>
      </p:pic>
      <p:sp>
        <p:nvSpPr>
          <p:cNvPr id="273" name="Textfeld 80"/>
          <p:cNvSpPr/>
          <p:nvPr/>
        </p:nvSpPr>
        <p:spPr>
          <a:xfrm>
            <a:off x="5670000" y="420696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Schwarz = Rationalität: </a:t>
            </a:r>
            <a:r>
              <a:rPr b="0" lang="de-DE" sz="1200" spc="-1" strike="noStrike">
                <a:solidFill>
                  <a:srgbClr val="000000"/>
                </a:solidFill>
                <a:latin typeface="Calibri"/>
                <a:ea typeface="DejaVu Sans"/>
              </a:rPr>
              <a:t>Neugierig sein, die Wirklichkeit und den Sinn erkennen.</a:t>
            </a:r>
            <a:endParaRPr b="0" lang="de-DE" sz="1200" spc="-1" strike="noStrike">
              <a:solidFill>
                <a:srgbClr val="000000"/>
              </a:solidFill>
              <a:latin typeface="Arial"/>
            </a:endParaRPr>
          </a:p>
        </p:txBody>
      </p:sp>
      <p:pic>
        <p:nvPicPr>
          <p:cNvPr id="274" name="White = Empathy 2" descr="White = Empathy"/>
          <p:cNvPicPr/>
          <p:nvPr/>
        </p:nvPicPr>
        <p:blipFill>
          <a:blip r:embed="rId9"/>
          <a:stretch/>
        </p:blipFill>
        <p:spPr>
          <a:xfrm>
            <a:off x="5355000" y="4837320"/>
            <a:ext cx="198000" cy="145800"/>
          </a:xfrm>
          <a:prstGeom prst="rect">
            <a:avLst/>
          </a:prstGeom>
          <a:ln w="0">
            <a:noFill/>
          </a:ln>
        </p:spPr>
      </p:pic>
      <p:sp>
        <p:nvSpPr>
          <p:cNvPr id="275" name="Textfeld 81"/>
          <p:cNvSpPr/>
          <p:nvPr/>
        </p:nvSpPr>
        <p:spPr>
          <a:xfrm>
            <a:off x="5670000" y="469332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Weiß = Empathie: </a:t>
            </a:r>
            <a:r>
              <a:rPr b="0" lang="de-DE" sz="1200" spc="-1" strike="noStrike">
                <a:solidFill>
                  <a:srgbClr val="000000"/>
                </a:solidFill>
                <a:latin typeface="Calibri"/>
                <a:ea typeface="DejaVu Sans"/>
              </a:rPr>
              <a:t>Miteinander einfühlsam und verantwortungsbewusst umgehen.</a:t>
            </a:r>
            <a:endParaRPr b="0" lang="de-DE" sz="1200" spc="-1" strike="noStrike">
              <a:solidFill>
                <a:srgbClr val="000000"/>
              </a:solidFill>
              <a:latin typeface="Arial"/>
            </a:endParaRPr>
          </a:p>
        </p:txBody>
      </p:sp>
      <p:sp>
        <p:nvSpPr>
          <p:cNvPr id="276" name="Textfeld 52"/>
          <p:cNvSpPr/>
          <p:nvPr/>
        </p:nvSpPr>
        <p:spPr>
          <a:xfrm>
            <a:off x="312120" y="1450800"/>
            <a:ext cx="9330480" cy="548280"/>
          </a:xfrm>
          <a:prstGeom prst="rect">
            <a:avLst/>
          </a:prstGeom>
          <a:noFill/>
          <a:ln w="0">
            <a:noFill/>
          </a:ln>
        </p:spPr>
        <p:style>
          <a:lnRef idx="0">
            <a:schemeClr val="accent1"/>
          </a:lnRef>
          <a:fillRef idx="0">
            <a:schemeClr val="accent1"/>
          </a:fillRef>
          <a:effectRef idx="0">
            <a:schemeClr val="accent1"/>
          </a:effectRef>
          <a:fontRef idx="minor"/>
        </p:style>
        <p:txBody>
          <a:bodyPr lIns="0" rIns="0" tIns="0" bIns="0" anchor="t">
            <a:spAutoFit/>
          </a:bodyPr>
          <a:p>
            <a:pPr>
              <a:lnSpc>
                <a:spcPct val="100000"/>
              </a:lnSpc>
            </a:pPr>
            <a:r>
              <a:rPr b="0" lang="de-DE" sz="1200" spc="-1" strike="noStrike">
                <a:solidFill>
                  <a:srgbClr val="4d886a"/>
                </a:solidFill>
                <a:latin typeface="Calibri"/>
                <a:ea typeface="DejaVu Sans"/>
              </a:rPr>
              <a:t/>
            </a:r>
            <a:br>
              <a:rPr sz="1800"/>
            </a:br>
            <a:r>
              <a:rPr b="0" lang="de-DE" sz="1200" spc="-1" strike="noStrike">
                <a:solidFill>
                  <a:srgbClr val="4d886a"/>
                </a:solidFill>
                <a:latin typeface="Calibri"/>
                <a:ea typeface="DejaVu Sans"/>
              </a:rPr>
              <a:t/>
            </a:r>
            <a:endParaRPr b="0" lang="de-DE" sz="1200" spc="-1" strike="noStrike">
              <a:solidFill>
                <a:srgbClr val="000000"/>
              </a:solidFill>
              <a:latin typeface="Arial"/>
            </a:endParaRPr>
          </a:p>
          <a:p>
            <a:pPr>
              <a:lnSpc>
                <a:spcPct val="100000"/>
              </a:lnSpc>
            </a:pPr>
            <a:r>
              <a:rPr b="0" lang="de-DE" sz="1200" spc="-1" strike="noStrike">
                <a:solidFill>
                  <a:srgbClr val="4d886a"/>
                </a:solidFill>
                <a:latin typeface="Calibri"/>
                <a:ea typeface="DejaVu Sans"/>
              </a:rPr>
              <a:t/>
            </a: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7" name="Textfeld 27"/>
          <p:cNvSpPr/>
          <p:nvPr/>
        </p:nvSpPr>
        <p:spPr>
          <a:xfrm>
            <a:off x="209880" y="810000"/>
            <a:ext cx="9438840" cy="10040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4d886a"/>
                </a:solidFill>
                <a:latin typeface="Calibri"/>
                <a:ea typeface="DejaVu Sans"/>
              </a:rPr>
              <a:t>Es geht um Ausgeglichenheit, den inneren Frieden. Damit die Gegenpole zu ihrem Recht kommen, berücksichtigen wir beide Seiten.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4d886a"/>
                </a:solidFill>
                <a:latin typeface="Calibri"/>
                <a:ea typeface="DejaVu Sans"/>
              </a:rPr>
              <a:t>Rot &amp; Grün = </a:t>
            </a:r>
            <a:r>
              <a:rPr b="1" lang="de-DE" sz="1200" spc="-1" strike="noStrike">
                <a:solidFill>
                  <a:srgbClr val="4d886a"/>
                </a:solidFill>
                <a:latin typeface="Calibri"/>
                <a:ea typeface="DejaVu Sans"/>
              </a:rPr>
              <a:t>Planung</a:t>
            </a:r>
            <a:r>
              <a:rPr b="0" lang="de-DE" sz="1200" spc="-1" strike="noStrike">
                <a:solidFill>
                  <a:srgbClr val="4d886a"/>
                </a:solidFill>
                <a:latin typeface="Calibri"/>
                <a:ea typeface="DejaVu Sans"/>
              </a:rPr>
              <a:t>: auf sicherem Weg vorankommen</a:t>
            </a:r>
            <a:endParaRPr b="0" lang="de-DE" sz="1200" spc="-1" strike="noStrike">
              <a:solidFill>
                <a:srgbClr val="000000"/>
              </a:solidFill>
              <a:latin typeface="Arial"/>
            </a:endParaRPr>
          </a:p>
          <a:p>
            <a:pPr>
              <a:lnSpc>
                <a:spcPct val="100000"/>
              </a:lnSpc>
            </a:pPr>
            <a:r>
              <a:rPr b="0" lang="de-DE" sz="1200" spc="-1" strike="noStrike">
                <a:solidFill>
                  <a:srgbClr val="4d886a"/>
                </a:solidFill>
                <a:latin typeface="Calibri"/>
                <a:ea typeface="DejaVu Sans"/>
              </a:rPr>
              <a:t>Weiß &amp; Schwarz = </a:t>
            </a:r>
            <a:r>
              <a:rPr b="1" lang="de-DE" sz="1200" spc="-1" strike="noStrike">
                <a:solidFill>
                  <a:srgbClr val="4d886a"/>
                </a:solidFill>
                <a:latin typeface="Calibri"/>
                <a:ea typeface="DejaVu Sans"/>
              </a:rPr>
              <a:t>Vernunft</a:t>
            </a:r>
            <a:r>
              <a:rPr b="0" lang="de-DE" sz="1200" spc="-1" strike="noStrike">
                <a:solidFill>
                  <a:srgbClr val="4d886a"/>
                </a:solidFill>
                <a:latin typeface="Calibri"/>
                <a:ea typeface="DejaVu Sans"/>
              </a:rPr>
              <a:t>: sich einfühlen und erkennen, um was es geht</a:t>
            </a:r>
            <a:endParaRPr b="0" lang="de-DE" sz="1200" spc="-1" strike="noStrike">
              <a:solidFill>
                <a:srgbClr val="000000"/>
              </a:solidFill>
              <a:latin typeface="Arial"/>
            </a:endParaRPr>
          </a:p>
          <a:p>
            <a:pPr>
              <a:lnSpc>
                <a:spcPct val="100000"/>
              </a:lnSpc>
            </a:pPr>
            <a:r>
              <a:rPr b="0" lang="de-DE" sz="1200" spc="-1" strike="noStrike">
                <a:solidFill>
                  <a:srgbClr val="4d886a"/>
                </a:solidFill>
                <a:latin typeface="Calibri"/>
                <a:ea typeface="DejaVu Sans"/>
              </a:rPr>
              <a:t>Gelb &amp; Blau = </a:t>
            </a:r>
            <a:r>
              <a:rPr b="1" lang="de-DE" sz="1200" spc="-1" strike="noStrike">
                <a:solidFill>
                  <a:srgbClr val="4d886a"/>
                </a:solidFill>
                <a:latin typeface="Calibri"/>
                <a:ea typeface="DejaVu Sans"/>
              </a:rPr>
              <a:t>Koordination</a:t>
            </a:r>
            <a:r>
              <a:rPr b="0" lang="de-DE" sz="1200" spc="-1" strike="noStrike">
                <a:solidFill>
                  <a:srgbClr val="4d886a"/>
                </a:solidFill>
                <a:latin typeface="Calibri"/>
                <a:ea typeface="DejaVu Sans"/>
              </a:rPr>
              <a:t>: sich anpassen, ohne die individuellen Belange aufzugeben</a:t>
            </a:r>
            <a:endParaRPr b="0" lang="de-DE" sz="1200" spc="-1" strike="noStrike">
              <a:solidFill>
                <a:srgbClr val="000000"/>
              </a:solidFill>
              <a:latin typeface="Arial"/>
            </a:endParaRPr>
          </a:p>
        </p:txBody>
      </p:sp>
      <p:pic>
        <p:nvPicPr>
          <p:cNvPr id="278" name="{{motidiffchart}}" descr="The basic needs"/>
          <p:cNvPicPr/>
          <p:nvPr/>
        </p:nvPicPr>
        <p:blipFill>
          <a:blip r:embed="rId1"/>
          <a:stretch/>
        </p:blipFill>
        <p:spPr>
          <a:xfrm>
            <a:off x="180000" y="2628000"/>
            <a:ext cx="5039280" cy="1439280"/>
          </a:xfrm>
          <a:prstGeom prst="rect">
            <a:avLst/>
          </a:prstGeom>
          <a:ln w="0">
            <a:noFill/>
          </a:ln>
        </p:spPr>
      </p:pic>
      <p:sp>
        <p:nvSpPr>
          <p:cNvPr id="279" name="Textfeld 5"/>
          <p:cNvSpPr/>
          <p:nvPr/>
        </p:nvSpPr>
        <p:spPr>
          <a:xfrm>
            <a:off x="1440360" y="-29160"/>
            <a:ext cx="843084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Natürliche Konflikte wollen genutzt werden</a:t>
            </a:r>
            <a:endParaRPr b="0" lang="de-DE" sz="3000" spc="-1" strike="noStrike">
              <a:solidFill>
                <a:srgbClr val="000000"/>
              </a:solidFill>
              <a:latin typeface="Arial"/>
            </a:endParaRPr>
          </a:p>
        </p:txBody>
      </p:sp>
      <p:pic>
        <p:nvPicPr>
          <p:cNvPr id="280" name="Grafik 5" descr=""/>
          <p:cNvPicPr/>
          <p:nvPr/>
        </p:nvPicPr>
        <p:blipFill>
          <a:blip r:embed="rId2"/>
          <a:stretch/>
        </p:blipFill>
        <p:spPr>
          <a:xfrm>
            <a:off x="305280" y="147240"/>
            <a:ext cx="619560" cy="407160"/>
          </a:xfrm>
          <a:prstGeom prst="rect">
            <a:avLst/>
          </a:prstGeom>
          <a:ln w="0">
            <a:noFill/>
          </a:ln>
        </p:spPr>
      </p:pic>
      <p:sp>
        <p:nvSpPr>
          <p:cNvPr id="281" name="Textfeld 28"/>
          <p:cNvSpPr/>
          <p:nvPr/>
        </p:nvSpPr>
        <p:spPr>
          <a:xfrm>
            <a:off x="2625120" y="5310360"/>
            <a:ext cx="4188600" cy="2880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282" name="Textfeld 29"/>
          <p:cNvSpPr/>
          <p:nvPr/>
        </p:nvSpPr>
        <p:spPr>
          <a:xfrm>
            <a:off x="8399880" y="5310360"/>
            <a:ext cx="145872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241D4A40-CDC3-44B5-AE0F-96D9FB277EB8}"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83" name="Textfeld 30"/>
          <p:cNvSpPr/>
          <p:nvPr/>
        </p:nvSpPr>
        <p:spPr>
          <a:xfrm>
            <a:off x="3917880" y="5310360"/>
            <a:ext cx="217260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284" name="Picture 2" descr=""/>
          <p:cNvPicPr/>
          <p:nvPr/>
        </p:nvPicPr>
        <p:blipFill>
          <a:blip r:embed="rId3"/>
          <a:stretch/>
        </p:blipFill>
        <p:spPr>
          <a:xfrm>
            <a:off x="321480" y="5117400"/>
            <a:ext cx="439560" cy="439560"/>
          </a:xfrm>
          <a:prstGeom prst="rect">
            <a:avLst/>
          </a:prstGeom>
          <a:ln w="0">
            <a:noFill/>
          </a:ln>
        </p:spPr>
      </p:pic>
      <p:pic>
        <p:nvPicPr>
          <p:cNvPr id="285" name="Red = Self-assertion 3" descr="Red = Self-assertion"/>
          <p:cNvPicPr/>
          <p:nvPr/>
        </p:nvPicPr>
        <p:blipFill>
          <a:blip r:embed="rId4"/>
          <a:stretch/>
        </p:blipFill>
        <p:spPr>
          <a:xfrm>
            <a:off x="5374080" y="2366280"/>
            <a:ext cx="198720" cy="146520"/>
          </a:xfrm>
          <a:prstGeom prst="rect">
            <a:avLst/>
          </a:prstGeom>
          <a:ln w="0">
            <a:noFill/>
          </a:ln>
        </p:spPr>
      </p:pic>
      <p:sp>
        <p:nvSpPr>
          <p:cNvPr id="286" name="Textfeld 31"/>
          <p:cNvSpPr/>
          <p:nvPr/>
        </p:nvSpPr>
        <p:spPr>
          <a:xfrm>
            <a:off x="5940000" y="2245320"/>
            <a:ext cx="377280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Dimension „Höhe“: </a:t>
            </a:r>
            <a:r>
              <a:rPr b="0" lang="de-DE" sz="1200" spc="-1" strike="noStrike">
                <a:solidFill>
                  <a:srgbClr val="000000"/>
                </a:solidFill>
                <a:latin typeface="Calibri"/>
                <a:ea typeface="DejaVu Sans"/>
              </a:rPr>
              <a:t>Rot will erfolgreich sein und strebt nach oben. Grün will die Bodenhaftung nicht verlieren und Risiken vermeiden.</a:t>
            </a:r>
            <a:endParaRPr b="0" lang="de-DE" sz="1200" spc="-1" strike="noStrike">
              <a:solidFill>
                <a:srgbClr val="000000"/>
              </a:solidFill>
              <a:latin typeface="Arial"/>
            </a:endParaRPr>
          </a:p>
        </p:txBody>
      </p:sp>
      <p:pic>
        <p:nvPicPr>
          <p:cNvPr id="287" name="Yellow = Integration 3" descr="Yellow = Integration"/>
          <p:cNvPicPr/>
          <p:nvPr/>
        </p:nvPicPr>
        <p:blipFill>
          <a:blip r:embed="rId5"/>
          <a:stretch/>
        </p:blipFill>
        <p:spPr>
          <a:xfrm>
            <a:off x="5596920" y="4117320"/>
            <a:ext cx="198720" cy="146520"/>
          </a:xfrm>
          <a:prstGeom prst="rect">
            <a:avLst/>
          </a:prstGeom>
          <a:ln w="0">
            <a:noFill/>
          </a:ln>
        </p:spPr>
      </p:pic>
      <p:pic>
        <p:nvPicPr>
          <p:cNvPr id="288" name="Green = Security 3" descr="Green = Security"/>
          <p:cNvPicPr/>
          <p:nvPr/>
        </p:nvPicPr>
        <p:blipFill>
          <a:blip r:embed="rId6"/>
          <a:stretch/>
        </p:blipFill>
        <p:spPr>
          <a:xfrm>
            <a:off x="5616000" y="2366280"/>
            <a:ext cx="198720" cy="146520"/>
          </a:xfrm>
          <a:prstGeom prst="rect">
            <a:avLst/>
          </a:prstGeom>
          <a:ln w="0">
            <a:noFill/>
          </a:ln>
        </p:spPr>
      </p:pic>
      <p:pic>
        <p:nvPicPr>
          <p:cNvPr id="289" name="Blue = Individuality 3" descr="Blue = Individuality"/>
          <p:cNvPicPr/>
          <p:nvPr/>
        </p:nvPicPr>
        <p:blipFill>
          <a:blip r:embed="rId7"/>
          <a:stretch/>
        </p:blipFill>
        <p:spPr>
          <a:xfrm>
            <a:off x="5355000" y="4117320"/>
            <a:ext cx="198720" cy="146520"/>
          </a:xfrm>
          <a:prstGeom prst="rect">
            <a:avLst/>
          </a:prstGeom>
          <a:ln w="0">
            <a:noFill/>
          </a:ln>
        </p:spPr>
      </p:pic>
      <p:pic>
        <p:nvPicPr>
          <p:cNvPr id="290" name="Black = Knowledge 3" descr="Black = Knowledge"/>
          <p:cNvPicPr/>
          <p:nvPr/>
        </p:nvPicPr>
        <p:blipFill>
          <a:blip r:embed="rId8"/>
          <a:stretch/>
        </p:blipFill>
        <p:spPr>
          <a:xfrm>
            <a:off x="5355000" y="3253320"/>
            <a:ext cx="198720" cy="146520"/>
          </a:xfrm>
          <a:prstGeom prst="rect">
            <a:avLst/>
          </a:prstGeom>
          <a:ln w="0">
            <a:noFill/>
          </a:ln>
        </p:spPr>
      </p:pic>
      <p:pic>
        <p:nvPicPr>
          <p:cNvPr id="291" name="White = Empathy 3" descr="White = Empathy"/>
          <p:cNvPicPr/>
          <p:nvPr/>
        </p:nvPicPr>
        <p:blipFill>
          <a:blip r:embed="rId9"/>
          <a:stretch/>
        </p:blipFill>
        <p:spPr>
          <a:xfrm>
            <a:off x="5595480" y="3253320"/>
            <a:ext cx="198720" cy="146520"/>
          </a:xfrm>
          <a:prstGeom prst="rect">
            <a:avLst/>
          </a:prstGeom>
          <a:ln w="0">
            <a:noFill/>
          </a:ln>
        </p:spPr>
      </p:pic>
      <p:sp>
        <p:nvSpPr>
          <p:cNvPr id="292" name="Textfeld 32"/>
          <p:cNvSpPr/>
          <p:nvPr/>
        </p:nvSpPr>
        <p:spPr>
          <a:xfrm>
            <a:off x="5940000" y="3145320"/>
            <a:ext cx="377280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Dimension „Wärme“: </a:t>
            </a:r>
            <a:r>
              <a:rPr b="0" lang="de-DE" sz="1200" spc="-1" strike="noStrike">
                <a:solidFill>
                  <a:srgbClr val="000000"/>
                </a:solidFill>
                <a:latin typeface="Calibri"/>
                <a:ea typeface="DejaVu Sans"/>
              </a:rPr>
              <a:t>Schwarz braucht eine kühle, sachliche Wahrnehmung und Weiß warmherzige Beziehungen.</a:t>
            </a:r>
            <a:endParaRPr b="0" lang="de-DE" sz="1200" spc="-1" strike="noStrike">
              <a:solidFill>
                <a:srgbClr val="000000"/>
              </a:solidFill>
              <a:latin typeface="Arial"/>
            </a:endParaRPr>
          </a:p>
        </p:txBody>
      </p:sp>
      <p:sp>
        <p:nvSpPr>
          <p:cNvPr id="293" name="Textfeld 33"/>
          <p:cNvSpPr/>
          <p:nvPr/>
        </p:nvSpPr>
        <p:spPr>
          <a:xfrm>
            <a:off x="5940000" y="4009320"/>
            <a:ext cx="377280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Dimension „Nähe“: </a:t>
            </a:r>
            <a:r>
              <a:rPr b="0" lang="de-DE" sz="1200" spc="-1" strike="noStrike">
                <a:solidFill>
                  <a:srgbClr val="000000"/>
                </a:solidFill>
                <a:latin typeface="Calibri"/>
                <a:ea typeface="DejaVu Sans"/>
              </a:rPr>
              <a:t>Gelb sucht die Nähe zu seinen Freunden. Blau möchte aus der Distanz erkennbar bleiben.</a:t>
            </a: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94" name="{{orisocialchart}}" descr="The basic needs"/>
          <p:cNvPicPr/>
          <p:nvPr/>
        </p:nvPicPr>
        <p:blipFill>
          <a:blip r:embed="rId1"/>
          <a:stretch/>
        </p:blipFill>
        <p:spPr>
          <a:xfrm>
            <a:off x="324000" y="893160"/>
            <a:ext cx="5071680" cy="1985760"/>
          </a:xfrm>
          <a:prstGeom prst="rect">
            <a:avLst/>
          </a:prstGeom>
          <a:ln w="0">
            <a:noFill/>
          </a:ln>
        </p:spPr>
      </p:pic>
      <p:sp>
        <p:nvSpPr>
          <p:cNvPr id="295" name="Textfeld 101"/>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Soziale und zeitliche Orientierung</a:t>
            </a:r>
            <a:endParaRPr b="0" lang="de-DE" sz="3000" spc="-1" strike="noStrike">
              <a:solidFill>
                <a:srgbClr val="000000"/>
              </a:solidFill>
              <a:latin typeface="Arial"/>
            </a:endParaRPr>
          </a:p>
        </p:txBody>
      </p:sp>
      <p:pic>
        <p:nvPicPr>
          <p:cNvPr id="296" name="Grafik 13" descr=""/>
          <p:cNvPicPr/>
          <p:nvPr/>
        </p:nvPicPr>
        <p:blipFill>
          <a:blip r:embed="rId2"/>
          <a:stretch/>
        </p:blipFill>
        <p:spPr>
          <a:xfrm>
            <a:off x="305280" y="147240"/>
            <a:ext cx="618840" cy="406440"/>
          </a:xfrm>
          <a:prstGeom prst="rect">
            <a:avLst/>
          </a:prstGeom>
          <a:ln w="0">
            <a:noFill/>
          </a:ln>
        </p:spPr>
      </p:pic>
      <p:sp>
        <p:nvSpPr>
          <p:cNvPr id="297" name="Textfeld 102"/>
          <p:cNvSpPr/>
          <p:nvPr/>
        </p:nvSpPr>
        <p:spPr>
          <a:xfrm>
            <a:off x="2625120" y="5310360"/>
            <a:ext cx="4187880" cy="287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298" name="Textfeld 103"/>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E16770FD-C377-4508-B4E0-DB30A9289A78}"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299" name="Textfeld 104"/>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300" name="Picture 3" descr=""/>
          <p:cNvPicPr/>
          <p:nvPr/>
        </p:nvPicPr>
        <p:blipFill>
          <a:blip r:embed="rId3"/>
          <a:stretch/>
        </p:blipFill>
        <p:spPr>
          <a:xfrm>
            <a:off x="321480" y="5117400"/>
            <a:ext cx="438840" cy="438840"/>
          </a:xfrm>
          <a:prstGeom prst="rect">
            <a:avLst/>
          </a:prstGeom>
          <a:ln w="0">
            <a:noFill/>
          </a:ln>
        </p:spPr>
      </p:pic>
      <p:sp>
        <p:nvSpPr>
          <p:cNvPr id="301" name="Textfeld 105"/>
          <p:cNvSpPr/>
          <p:nvPr/>
        </p:nvSpPr>
        <p:spPr>
          <a:xfrm>
            <a:off x="5492520" y="931320"/>
            <a:ext cx="4039920" cy="15526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Selbst: </a:t>
            </a:r>
            <a:r>
              <a:rPr b="0" lang="de-DE" sz="1200" spc="-1" strike="noStrike">
                <a:solidFill>
                  <a:srgbClr val="000000"/>
                </a:solidFill>
                <a:latin typeface="Calibri"/>
                <a:ea typeface="DejaVu Sans"/>
              </a:rPr>
              <a:t>Wie werden meine Belange von der Situation beeinflusst?</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Partner: </a:t>
            </a:r>
            <a:r>
              <a:rPr b="0" lang="de-DE" sz="1200" spc="-1" strike="noStrike">
                <a:solidFill>
                  <a:srgbClr val="000000"/>
                </a:solidFill>
                <a:latin typeface="Calibri"/>
                <a:ea typeface="DejaVu Sans"/>
              </a:rPr>
              <a:t>Wodurch könnte mein Partner positiv oder negativ betroffen sein?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Gruppe: </a:t>
            </a:r>
            <a:r>
              <a:rPr b="0" lang="de-DE" sz="1200" spc="-1" strike="noStrike">
                <a:solidFill>
                  <a:srgbClr val="000000"/>
                </a:solidFill>
                <a:latin typeface="Calibri"/>
                <a:ea typeface="DejaVu Sans"/>
              </a:rPr>
              <a:t>Welche Bedeutung hat die Situation für die Familie oder Freunde?</a:t>
            </a:r>
            <a:endParaRPr b="0" lang="de-DE" sz="1200" spc="-1" strike="noStrike">
              <a:solidFill>
                <a:srgbClr val="000000"/>
              </a:solidFill>
              <a:latin typeface="Arial"/>
            </a:endParaRPr>
          </a:p>
        </p:txBody>
      </p:sp>
      <p:sp>
        <p:nvSpPr>
          <p:cNvPr id="302" name="Textfeld 36"/>
          <p:cNvSpPr/>
          <p:nvPr/>
        </p:nvSpPr>
        <p:spPr>
          <a:xfrm>
            <a:off x="5492520" y="3271320"/>
            <a:ext cx="4039920" cy="11869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Zukunft: </a:t>
            </a:r>
            <a:r>
              <a:rPr b="0" lang="de-DE" sz="1200" spc="-1" strike="noStrike">
                <a:solidFill>
                  <a:srgbClr val="000000"/>
                </a:solidFill>
                <a:latin typeface="Calibri"/>
                <a:ea typeface="DejaVu Sans"/>
              </a:rPr>
              <a:t>Wie sollte ich im Hinblick auf meine Ziele agieren?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Gegenwart: </a:t>
            </a:r>
            <a:r>
              <a:rPr b="0" lang="de-DE" sz="1200" spc="-1" strike="noStrike">
                <a:solidFill>
                  <a:srgbClr val="000000"/>
                </a:solidFill>
                <a:latin typeface="Calibri"/>
                <a:ea typeface="DejaVu Sans"/>
              </a:rPr>
              <a:t>Welche aktuellen Einflüsse sollte ich berücksichtigen?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Vergangenheit: </a:t>
            </a:r>
            <a:r>
              <a:rPr b="0" lang="de-DE" sz="1200" spc="-1" strike="noStrike">
                <a:solidFill>
                  <a:srgbClr val="000000"/>
                </a:solidFill>
                <a:latin typeface="Calibri"/>
                <a:ea typeface="DejaVu Sans"/>
              </a:rPr>
              <a:t>Welche Erfahrungen kann ich heute nutzen?</a:t>
            </a:r>
            <a:endParaRPr b="0" lang="de-DE" sz="1200" spc="-1" strike="noStrike">
              <a:solidFill>
                <a:srgbClr val="000000"/>
              </a:solidFill>
              <a:latin typeface="Arial"/>
            </a:endParaRPr>
          </a:p>
        </p:txBody>
      </p:sp>
      <p:pic>
        <p:nvPicPr>
          <p:cNvPr id="303" name="{{oritimechart}}" descr="The basic needs"/>
          <p:cNvPicPr/>
          <p:nvPr/>
        </p:nvPicPr>
        <p:blipFill>
          <a:blip r:embed="rId4"/>
          <a:stretch/>
        </p:blipFill>
        <p:spPr>
          <a:xfrm>
            <a:off x="324360" y="3060000"/>
            <a:ext cx="5072040" cy="197892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4" name="Textfeld 117"/>
          <p:cNvSpPr/>
          <p:nvPr/>
        </p:nvSpPr>
        <p:spPr>
          <a:xfrm>
            <a:off x="209880" y="738000"/>
            <a:ext cx="94381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4d886a"/>
                </a:solidFill>
                <a:latin typeface="Calibri"/>
                <a:ea typeface="DejaVu Sans"/>
              </a:rPr>
              <a:t>Intuition: Die Einschätzung einer Situation erfolgt vorrangig über die Intuition.</a:t>
            </a:r>
            <a:endParaRPr b="0" lang="de-DE" sz="1200" spc="-1" strike="noStrike">
              <a:solidFill>
                <a:srgbClr val="000000"/>
              </a:solidFill>
              <a:latin typeface="Arial"/>
            </a:endParaRPr>
          </a:p>
          <a:p>
            <a:pPr>
              <a:lnSpc>
                <a:spcPct val="100000"/>
              </a:lnSpc>
            </a:pPr>
            <a:r>
              <a:rPr b="0" lang="de-DE" sz="1200" spc="-1" strike="noStrike">
                <a:solidFill>
                  <a:srgbClr val="4d886a"/>
                </a:solidFill>
                <a:latin typeface="Calibri"/>
                <a:ea typeface="DejaVu Sans"/>
              </a:rPr>
              <a:t>Denken: Bei den daraufhin zu treffenden Entscheidungen spielt das rationale und logische Durchdenken die wesentliche Rolle.</a:t>
            </a:r>
            <a:endParaRPr b="0" lang="de-DE" sz="1200" spc="-1" strike="noStrike">
              <a:solidFill>
                <a:srgbClr val="000000"/>
              </a:solidFill>
              <a:latin typeface="Arial"/>
            </a:endParaRPr>
          </a:p>
        </p:txBody>
      </p:sp>
      <p:pic>
        <p:nvPicPr>
          <p:cNvPr id="305" name="{{prefchart}}" descr="The basic needs"/>
          <p:cNvPicPr/>
          <p:nvPr/>
        </p:nvPicPr>
        <p:blipFill>
          <a:blip r:embed="rId1"/>
          <a:stretch/>
        </p:blipFill>
        <p:spPr>
          <a:xfrm>
            <a:off x="324000" y="1891440"/>
            <a:ext cx="5251680" cy="2782800"/>
          </a:xfrm>
          <a:prstGeom prst="rect">
            <a:avLst/>
          </a:prstGeom>
          <a:ln w="0">
            <a:noFill/>
          </a:ln>
        </p:spPr>
      </p:pic>
      <p:sp>
        <p:nvSpPr>
          <p:cNvPr id="306" name="Textfeld 118"/>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Präferenzen</a:t>
            </a:r>
            <a:endParaRPr b="0" lang="de-DE" sz="3000" spc="-1" strike="noStrike">
              <a:solidFill>
                <a:srgbClr val="000000"/>
              </a:solidFill>
              <a:latin typeface="Arial"/>
            </a:endParaRPr>
          </a:p>
        </p:txBody>
      </p:sp>
      <p:pic>
        <p:nvPicPr>
          <p:cNvPr id="307" name="Grafik 14" descr=""/>
          <p:cNvPicPr/>
          <p:nvPr/>
        </p:nvPicPr>
        <p:blipFill>
          <a:blip r:embed="rId2"/>
          <a:stretch/>
        </p:blipFill>
        <p:spPr>
          <a:xfrm>
            <a:off x="305280" y="147240"/>
            <a:ext cx="618840" cy="406440"/>
          </a:xfrm>
          <a:prstGeom prst="rect">
            <a:avLst/>
          </a:prstGeom>
          <a:ln w="0">
            <a:noFill/>
          </a:ln>
        </p:spPr>
      </p:pic>
      <p:sp>
        <p:nvSpPr>
          <p:cNvPr id="308" name="Textfeld 119"/>
          <p:cNvSpPr/>
          <p:nvPr/>
        </p:nvSpPr>
        <p:spPr>
          <a:xfrm>
            <a:off x="2625120" y="5310360"/>
            <a:ext cx="4187880" cy="287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309" name="Textfeld 120"/>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F065E624-9D62-491C-B989-414B795394BB}"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10" name="Textfeld 121"/>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311" name="Picture 5" descr=""/>
          <p:cNvPicPr/>
          <p:nvPr/>
        </p:nvPicPr>
        <p:blipFill>
          <a:blip r:embed="rId3"/>
          <a:stretch/>
        </p:blipFill>
        <p:spPr>
          <a:xfrm>
            <a:off x="321480" y="5117400"/>
            <a:ext cx="438840" cy="438840"/>
          </a:xfrm>
          <a:prstGeom prst="rect">
            <a:avLst/>
          </a:prstGeom>
          <a:ln w="0">
            <a:noFill/>
          </a:ln>
        </p:spPr>
      </p:pic>
      <p:sp>
        <p:nvSpPr>
          <p:cNvPr id="312" name="Textfeld 122"/>
          <p:cNvSpPr/>
          <p:nvPr/>
        </p:nvSpPr>
        <p:spPr>
          <a:xfrm>
            <a:off x="5670000" y="1687320"/>
            <a:ext cx="4039920" cy="13698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Wie wird uns etwas bewusst?</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Wahrnehmen: </a:t>
            </a:r>
            <a:r>
              <a:rPr b="0" lang="de-DE" sz="1200" spc="-1" strike="noStrike">
                <a:solidFill>
                  <a:srgbClr val="000000"/>
                </a:solidFill>
                <a:latin typeface="Calibri"/>
                <a:ea typeface="DejaVu Sans"/>
              </a:rPr>
              <a:t>Wir nutzen unsere Sinne, um die Wirklichkeit exakt zu erfassen.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Intuition: </a:t>
            </a:r>
            <a:r>
              <a:rPr b="0" lang="de-DE" sz="1200" spc="-1" strike="noStrike">
                <a:solidFill>
                  <a:srgbClr val="000000"/>
                </a:solidFill>
                <a:latin typeface="Calibri"/>
                <a:ea typeface="DejaVu Sans"/>
              </a:rPr>
              <a:t>Die komplexe Wirklichkeit lässt sich als Ganzes meist nur intuitiv einschätzen.</a:t>
            </a:r>
            <a:endParaRPr b="0" lang="de-DE" sz="1200" spc="-1" strike="noStrike">
              <a:solidFill>
                <a:srgbClr val="000000"/>
              </a:solidFill>
              <a:latin typeface="Arial"/>
            </a:endParaRPr>
          </a:p>
        </p:txBody>
      </p:sp>
      <p:sp>
        <p:nvSpPr>
          <p:cNvPr id="313" name="Textfeld 38"/>
          <p:cNvSpPr/>
          <p:nvPr/>
        </p:nvSpPr>
        <p:spPr>
          <a:xfrm>
            <a:off x="5670000" y="3415320"/>
            <a:ext cx="4039920" cy="13698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Wie treffen wir unsere Entscheidungen?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Denken: </a:t>
            </a:r>
            <a:r>
              <a:rPr b="0" lang="de-DE" sz="1200" spc="-1" strike="noStrike">
                <a:solidFill>
                  <a:srgbClr val="000000"/>
                </a:solidFill>
                <a:latin typeface="Calibri"/>
                <a:ea typeface="DejaVu Sans"/>
              </a:rPr>
              <a:t>Bei den Entscheidungen geht es um sinnvolle Ziele und logische Zusammenhänge.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Fühlen:</a:t>
            </a:r>
            <a:r>
              <a:rPr b="0" lang="de-DE" sz="1200" spc="-1" strike="noStrike">
                <a:solidFill>
                  <a:srgbClr val="000000"/>
                </a:solidFill>
                <a:latin typeface="Calibri"/>
                <a:ea typeface="DejaVu Sans"/>
              </a:rPr>
              <a:t> Ein gutes Bauchgefühl macht sicher, dass die geplante Entscheidung richtig ist.</a:t>
            </a: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4" name="Textfeld 134"/>
          <p:cNvSpPr/>
          <p:nvPr/>
        </p:nvSpPr>
        <p:spPr>
          <a:xfrm>
            <a:off x="209880" y="738000"/>
            <a:ext cx="94381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4d886a"/>
                </a:solidFill>
                <a:latin typeface="Calibri"/>
                <a:ea typeface="DejaVu Sans"/>
              </a:rPr>
              <a:t>Ergebnis: Während der Arbeit an längerfristigen Projekten wird stärker auf das Ergebnis fokussiert.</a:t>
            </a:r>
            <a:endParaRPr b="0" lang="de-DE" sz="1200" spc="-1" strike="noStrike">
              <a:solidFill>
                <a:srgbClr val="000000"/>
              </a:solidFill>
              <a:latin typeface="Arial"/>
            </a:endParaRPr>
          </a:p>
          <a:p>
            <a:pPr>
              <a:lnSpc>
                <a:spcPct val="100000"/>
              </a:lnSpc>
            </a:pPr>
            <a:r>
              <a:rPr b="0" lang="de-DE" sz="1200" spc="-1" strike="noStrike">
                <a:solidFill>
                  <a:srgbClr val="4d886a"/>
                </a:solidFill>
                <a:latin typeface="Calibri"/>
                <a:ea typeface="DejaVu Sans"/>
              </a:rPr>
              <a:t>Emotionen: Für die Beurteilung von Veränderungen und Chancen sind Fragen nach der emotionalen Wirkung maßgebend. </a:t>
            </a:r>
            <a:endParaRPr b="0" lang="de-DE" sz="1200" spc="-1" strike="noStrike">
              <a:solidFill>
                <a:srgbClr val="000000"/>
              </a:solidFill>
              <a:latin typeface="Arial"/>
            </a:endParaRPr>
          </a:p>
        </p:txBody>
      </p:sp>
      <p:pic>
        <p:nvPicPr>
          <p:cNvPr id="315" name="{{focuschart}}" descr="The basic needs"/>
          <p:cNvPicPr/>
          <p:nvPr/>
        </p:nvPicPr>
        <p:blipFill>
          <a:blip r:embed="rId1"/>
          <a:stretch/>
        </p:blipFill>
        <p:spPr>
          <a:xfrm>
            <a:off x="324000" y="1745280"/>
            <a:ext cx="5341680" cy="2908080"/>
          </a:xfrm>
          <a:prstGeom prst="rect">
            <a:avLst/>
          </a:prstGeom>
          <a:ln w="0">
            <a:noFill/>
          </a:ln>
        </p:spPr>
      </p:pic>
      <p:sp>
        <p:nvSpPr>
          <p:cNvPr id="316" name="Textfeld 135"/>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Fokussierung</a:t>
            </a:r>
            <a:endParaRPr b="0" lang="de-DE" sz="3000" spc="-1" strike="noStrike">
              <a:solidFill>
                <a:srgbClr val="000000"/>
              </a:solidFill>
              <a:latin typeface="Arial"/>
            </a:endParaRPr>
          </a:p>
        </p:txBody>
      </p:sp>
      <p:pic>
        <p:nvPicPr>
          <p:cNvPr id="317" name="Grafik 15" descr=""/>
          <p:cNvPicPr/>
          <p:nvPr/>
        </p:nvPicPr>
        <p:blipFill>
          <a:blip r:embed="rId2"/>
          <a:stretch/>
        </p:blipFill>
        <p:spPr>
          <a:xfrm>
            <a:off x="305280" y="147240"/>
            <a:ext cx="618840" cy="406440"/>
          </a:xfrm>
          <a:prstGeom prst="rect">
            <a:avLst/>
          </a:prstGeom>
          <a:ln w="0">
            <a:noFill/>
          </a:ln>
        </p:spPr>
      </p:pic>
      <p:sp>
        <p:nvSpPr>
          <p:cNvPr id="318" name="Textfeld 136"/>
          <p:cNvSpPr/>
          <p:nvPr/>
        </p:nvSpPr>
        <p:spPr>
          <a:xfrm>
            <a:off x="2625120" y="5310360"/>
            <a:ext cx="4187880" cy="287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319" name="Textfeld 137"/>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5A53D0E0-6105-49C8-9806-78A3AFD87E20}"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20" name="Textfeld 138"/>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321" name="Picture 6" descr=""/>
          <p:cNvPicPr/>
          <p:nvPr/>
        </p:nvPicPr>
        <p:blipFill>
          <a:blip r:embed="rId3"/>
          <a:stretch/>
        </p:blipFill>
        <p:spPr>
          <a:xfrm>
            <a:off x="321480" y="5117400"/>
            <a:ext cx="438840" cy="438840"/>
          </a:xfrm>
          <a:prstGeom prst="rect">
            <a:avLst/>
          </a:prstGeom>
          <a:ln w="0">
            <a:noFill/>
          </a:ln>
        </p:spPr>
      </p:pic>
      <p:sp>
        <p:nvSpPr>
          <p:cNvPr id="322" name="Textfeld 139"/>
          <p:cNvSpPr/>
          <p:nvPr/>
        </p:nvSpPr>
        <p:spPr>
          <a:xfrm>
            <a:off x="5670000" y="165132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Prozess: </a:t>
            </a:r>
            <a:r>
              <a:rPr b="0" lang="de-DE" sz="1200" spc="-1" strike="noStrike">
                <a:solidFill>
                  <a:srgbClr val="000000"/>
                </a:solidFill>
                <a:latin typeface="Calibri"/>
                <a:ea typeface="DejaVu Sans"/>
              </a:rPr>
              <a:t>Die Abläufe wahrnehmen, um intervenieren zu können.</a:t>
            </a:r>
            <a:endParaRPr b="0" lang="de-DE" sz="1200" spc="-1" strike="noStrike">
              <a:solidFill>
                <a:srgbClr val="000000"/>
              </a:solidFill>
              <a:latin typeface="Arial"/>
            </a:endParaRPr>
          </a:p>
        </p:txBody>
      </p:sp>
      <p:sp>
        <p:nvSpPr>
          <p:cNvPr id="323" name="Textfeld 39"/>
          <p:cNvSpPr/>
          <p:nvPr/>
        </p:nvSpPr>
        <p:spPr>
          <a:xfrm>
            <a:off x="5670000" y="215532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Ergebnis: </a:t>
            </a:r>
            <a:r>
              <a:rPr b="0" lang="de-DE" sz="1200" spc="-1" strike="noStrike">
                <a:solidFill>
                  <a:srgbClr val="000000"/>
                </a:solidFill>
                <a:latin typeface="Calibri"/>
                <a:ea typeface="DejaVu Sans"/>
              </a:rPr>
              <a:t>Bewusst auf das fokussieren, was letztlich erreicht werden soll.</a:t>
            </a:r>
            <a:endParaRPr b="0" lang="de-DE" sz="1200" spc="-1" strike="noStrike">
              <a:solidFill>
                <a:srgbClr val="000000"/>
              </a:solidFill>
              <a:latin typeface="Arial"/>
            </a:endParaRPr>
          </a:p>
        </p:txBody>
      </p:sp>
      <p:sp>
        <p:nvSpPr>
          <p:cNvPr id="324" name="Textfeld 40"/>
          <p:cNvSpPr/>
          <p:nvPr/>
        </p:nvSpPr>
        <p:spPr>
          <a:xfrm>
            <a:off x="5670000" y="309132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Fakten: </a:t>
            </a:r>
            <a:r>
              <a:rPr b="0" lang="de-DE" sz="1200" spc="-1" strike="noStrike">
                <a:solidFill>
                  <a:srgbClr val="000000"/>
                </a:solidFill>
                <a:latin typeface="Calibri"/>
                <a:ea typeface="DejaVu Sans"/>
              </a:rPr>
              <a:t>Die fassbaren Tatsachen steuern die Wahrnehmung und Entscheidung.</a:t>
            </a:r>
            <a:endParaRPr b="0" lang="de-DE" sz="1200" spc="-1" strike="noStrike">
              <a:solidFill>
                <a:srgbClr val="000000"/>
              </a:solidFill>
              <a:latin typeface="Arial"/>
            </a:endParaRPr>
          </a:p>
        </p:txBody>
      </p:sp>
      <p:sp>
        <p:nvSpPr>
          <p:cNvPr id="325" name="Textfeld 41"/>
          <p:cNvSpPr/>
          <p:nvPr/>
        </p:nvSpPr>
        <p:spPr>
          <a:xfrm>
            <a:off x="5670000" y="355932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Emotionen: </a:t>
            </a:r>
            <a:r>
              <a:rPr b="0" lang="de-DE" sz="1200" spc="-1" strike="noStrike">
                <a:solidFill>
                  <a:srgbClr val="000000"/>
                </a:solidFill>
                <a:latin typeface="Calibri"/>
                <a:ea typeface="DejaVu Sans"/>
              </a:rPr>
              <a:t>Es ist wichtig, sich bewusst um die emotionalen Wirkungen zu kümmern.</a:t>
            </a:r>
            <a:endParaRPr b="0" lang="de-DE" sz="1200" spc="-1" strike="noStrike">
              <a:solidFill>
                <a:srgbClr val="000000"/>
              </a:solidFill>
              <a:latin typeface="Arial"/>
            </a:endParaRPr>
          </a:p>
        </p:txBody>
      </p:sp>
      <p:sp>
        <p:nvSpPr>
          <p:cNvPr id="326" name="Textfeld 46"/>
          <p:cNvSpPr/>
          <p:nvPr/>
        </p:nvSpPr>
        <p:spPr>
          <a:xfrm>
            <a:off x="5670000" y="4063320"/>
            <a:ext cx="4039920" cy="4554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Sinn: </a:t>
            </a:r>
            <a:r>
              <a:rPr b="0" lang="de-DE" sz="1200" spc="-1" strike="noStrike">
                <a:solidFill>
                  <a:srgbClr val="000000"/>
                </a:solidFill>
                <a:latin typeface="Calibri"/>
                <a:ea typeface="DejaVu Sans"/>
              </a:rPr>
              <a:t>Es geht um persönliche Werte: ‚Wozu ist es wichtig, etwas zu tun oder zu unterlassen?‘</a:t>
            </a: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7" name="Textfeld 135"/>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Kompetenzen: Veränderung und Bewahrung</a:t>
            </a:r>
            <a:endParaRPr b="0" lang="de-DE" sz="3000" spc="-1" strike="noStrike">
              <a:solidFill>
                <a:srgbClr val="000000"/>
              </a:solidFill>
              <a:latin typeface="Arial"/>
            </a:endParaRPr>
          </a:p>
        </p:txBody>
      </p:sp>
      <p:pic>
        <p:nvPicPr>
          <p:cNvPr id="328" name="Grafik 15" descr=""/>
          <p:cNvPicPr/>
          <p:nvPr/>
        </p:nvPicPr>
        <p:blipFill>
          <a:blip r:embed="rId1"/>
          <a:stretch/>
        </p:blipFill>
        <p:spPr>
          <a:xfrm>
            <a:off x="305280" y="147240"/>
            <a:ext cx="618840" cy="406440"/>
          </a:xfrm>
          <a:prstGeom prst="rect">
            <a:avLst/>
          </a:prstGeom>
          <a:ln w="0">
            <a:noFill/>
          </a:ln>
        </p:spPr>
      </p:pic>
      <p:sp>
        <p:nvSpPr>
          <p:cNvPr id="329" name="Textfeld 137"/>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CBACCB9C-B095-4E7F-A750-9207E2E2349B}"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30" name="Textfeld 138"/>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331" name="Picture 6" descr=""/>
          <p:cNvPicPr/>
          <p:nvPr/>
        </p:nvPicPr>
        <p:blipFill>
          <a:blip r:embed="rId2"/>
          <a:stretch/>
        </p:blipFill>
        <p:spPr>
          <a:xfrm>
            <a:off x="321480" y="5117400"/>
            <a:ext cx="438840" cy="438840"/>
          </a:xfrm>
          <a:prstGeom prst="rect">
            <a:avLst/>
          </a:prstGeom>
          <a:ln w="0">
            <a:noFill/>
          </a:ln>
        </p:spPr>
      </p:pic>
      <p:sp>
        <p:nvSpPr>
          <p:cNvPr id="332" name="Textfeld 53"/>
          <p:cNvSpPr/>
          <p:nvPr/>
        </p:nvSpPr>
        <p:spPr>
          <a:xfrm>
            <a:off x="5760000" y="720000"/>
            <a:ext cx="4137480" cy="393012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Die Gestaltung der Zukunft</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Aufgrund der beschriebenen Grundbedürfnisse, Orientierungen und persönlichen Präferenzen stehen diese Kompetenzen im Vordergrund, wenn es um die Fragen geht, was erhalten bleiben und was sich verändern sollte: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Durchsetzen: Diese Kompetenz kann auf verschiedene Weise realisiert werden, zum Beispiel durch die Kraft der Argumente oder Beharrlichkeit.</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Ideen gestalten: Damit unsere Ideen verstanden werden und geteilt werden, sorgen wir für eine attraktive Gestaltung.</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Lösungen finden: Es geht um die Kompetenz, schwierige Probleme zu lösen. Davon finden wir im täglichen Leben genug.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p:txBody>
      </p:sp>
      <p:pic>
        <p:nvPicPr>
          <p:cNvPr id="333" name="{{comepetencechangechart}}" descr=""/>
          <p:cNvPicPr/>
          <p:nvPr/>
        </p:nvPicPr>
        <p:blipFill>
          <a:blip r:embed="rId3"/>
          <a:stretch/>
        </p:blipFill>
        <p:spPr>
          <a:xfrm>
            <a:off x="180000" y="1080000"/>
            <a:ext cx="5577480" cy="3598920"/>
          </a:xfrm>
          <a:prstGeom prst="rect">
            <a:avLst/>
          </a:prstGeom>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Textfeld 135"/>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Calibri"/>
              </a:rPr>
              <a:t>Kompetenzen: Wohlbefinden und Erfolg</a:t>
            </a:r>
            <a:endParaRPr b="0" lang="de-DE" sz="3000" spc="-1" strike="noStrike">
              <a:solidFill>
                <a:srgbClr val="000000"/>
              </a:solidFill>
              <a:latin typeface="Arial"/>
            </a:endParaRPr>
          </a:p>
        </p:txBody>
      </p:sp>
      <p:pic>
        <p:nvPicPr>
          <p:cNvPr id="335" name="Grafik 15" descr=""/>
          <p:cNvPicPr/>
          <p:nvPr/>
        </p:nvPicPr>
        <p:blipFill>
          <a:blip r:embed="rId1"/>
          <a:stretch/>
        </p:blipFill>
        <p:spPr>
          <a:xfrm>
            <a:off x="305280" y="147240"/>
            <a:ext cx="618840" cy="406440"/>
          </a:xfrm>
          <a:prstGeom prst="rect">
            <a:avLst/>
          </a:prstGeom>
          <a:ln w="0">
            <a:noFill/>
          </a:ln>
        </p:spPr>
      </p:pic>
      <p:sp>
        <p:nvSpPr>
          <p:cNvPr id="336" name="Textfeld 137"/>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A12B5D61-C761-4085-93DA-31571E82C4F2}"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37" name="Textfeld 138"/>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338" name="Picture 6" descr=""/>
          <p:cNvPicPr/>
          <p:nvPr/>
        </p:nvPicPr>
        <p:blipFill>
          <a:blip r:embed="rId2"/>
          <a:stretch/>
        </p:blipFill>
        <p:spPr>
          <a:xfrm>
            <a:off x="321480" y="5117400"/>
            <a:ext cx="438840" cy="438840"/>
          </a:xfrm>
          <a:prstGeom prst="rect">
            <a:avLst/>
          </a:prstGeom>
          <a:ln w="0">
            <a:noFill/>
          </a:ln>
        </p:spPr>
      </p:pic>
      <p:sp>
        <p:nvSpPr>
          <p:cNvPr id="339" name="Textfeld 54"/>
          <p:cNvSpPr/>
          <p:nvPr/>
        </p:nvSpPr>
        <p:spPr>
          <a:xfrm>
            <a:off x="5760000" y="720000"/>
            <a:ext cx="4137480" cy="319860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Sich einbringen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Wir fühlen uns wohl und arbeiten auch im Sinne aller Beteiligten erfolgreicher, wenn wir unsere besonderen Kompetenzen einbringen.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Ganzheitlichkeit: versuchen, alle Aspekte wahrzunehmen und für Ausgeglichenheit sorgen.</a:t>
            </a: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Integrieren: uns und unsere Partner aufeinander abstimmen, um ein gemeinsames Handeln zu ermöglichen.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 </a:t>
            </a: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Beraten: Unsere emotionalen Erfahrungen schenken anderen Menschen neue Perspektiven.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p:txBody>
      </p:sp>
      <p:pic>
        <p:nvPicPr>
          <p:cNvPr id="340" name="{{comepetencesuccesschart}}" descr=""/>
          <p:cNvPicPr/>
          <p:nvPr/>
        </p:nvPicPr>
        <p:blipFill>
          <a:blip r:embed="rId3"/>
          <a:stretch/>
        </p:blipFill>
        <p:spPr>
          <a:xfrm>
            <a:off x="183600" y="1080000"/>
            <a:ext cx="5397480" cy="3598920"/>
          </a:xfrm>
          <a:prstGeom prst="rect">
            <a:avLst/>
          </a:prstGeom>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1" name="Textfeld 135"/>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Calibri"/>
              </a:rPr>
              <a:t>Die passenden Teamrollen</a:t>
            </a:r>
            <a:endParaRPr b="0" lang="de-DE" sz="3000" spc="-1" strike="noStrike">
              <a:solidFill>
                <a:srgbClr val="000000"/>
              </a:solidFill>
              <a:latin typeface="Arial"/>
            </a:endParaRPr>
          </a:p>
        </p:txBody>
      </p:sp>
      <p:pic>
        <p:nvPicPr>
          <p:cNvPr id="342" name="Grafik 15" descr=""/>
          <p:cNvPicPr/>
          <p:nvPr/>
        </p:nvPicPr>
        <p:blipFill>
          <a:blip r:embed="rId1"/>
          <a:stretch/>
        </p:blipFill>
        <p:spPr>
          <a:xfrm>
            <a:off x="305280" y="147240"/>
            <a:ext cx="618840" cy="406440"/>
          </a:xfrm>
          <a:prstGeom prst="rect">
            <a:avLst/>
          </a:prstGeom>
          <a:ln w="0">
            <a:noFill/>
          </a:ln>
        </p:spPr>
      </p:pic>
      <p:sp>
        <p:nvSpPr>
          <p:cNvPr id="343" name="Textfeld 137"/>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CAB38F0B-003A-4D49-B910-F672FB794D78}"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44" name="Textfeld 138"/>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345" name="Picture 6" descr=""/>
          <p:cNvPicPr/>
          <p:nvPr/>
        </p:nvPicPr>
        <p:blipFill>
          <a:blip r:embed="rId2"/>
          <a:stretch/>
        </p:blipFill>
        <p:spPr>
          <a:xfrm>
            <a:off x="321480" y="5117400"/>
            <a:ext cx="438840" cy="438840"/>
          </a:xfrm>
          <a:prstGeom prst="rect">
            <a:avLst/>
          </a:prstGeom>
          <a:ln w="0">
            <a:noFill/>
          </a:ln>
        </p:spPr>
      </p:pic>
      <p:pic>
        <p:nvPicPr>
          <p:cNvPr id="346" name="{{teamchart}}" descr=""/>
          <p:cNvPicPr/>
          <p:nvPr/>
        </p:nvPicPr>
        <p:blipFill>
          <a:blip r:embed="rId3"/>
          <a:stretch/>
        </p:blipFill>
        <p:spPr>
          <a:xfrm>
            <a:off x="109440" y="1080000"/>
            <a:ext cx="5288040" cy="3598920"/>
          </a:xfrm>
          <a:prstGeom prst="rect">
            <a:avLst/>
          </a:prstGeom>
          <a:ln w="0">
            <a:noFill/>
          </a:ln>
        </p:spPr>
      </p:pic>
      <p:sp>
        <p:nvSpPr>
          <p:cNvPr id="347" name="Textfeld 55"/>
          <p:cNvSpPr/>
          <p:nvPr/>
        </p:nvSpPr>
        <p:spPr>
          <a:xfrm>
            <a:off x="5580000" y="720000"/>
            <a:ext cx="4317480" cy="319860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Das Team unterstützen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Im Team übernehmen wir unterschiedliche Rollen, die weitmöglichst zu unseren Kompetenzen passen sollten.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Unternehmer (Macher): wollen mit Tatkraft und Ideenreichtum ihre Ziele durchsetzen. Sie realisieren, was sie sich vorgenommen haben.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Entwickler (Neuerer): mögen ungelöste Probleme, denn dann können sie innovativen Leistungen zum Erfolg des Teams beitragen.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 </a:t>
            </a: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Realisierer (Umsetzer): bringen die Ideen des Teams zum Laufen. Sie entwickeln gut durchdachte Strategien und setzen sie in der Praxis kraftvoll um.</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8" name="Textfeld 135"/>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Calibri"/>
              </a:rPr>
              <a:t>Die individuelle Art des Lernens</a:t>
            </a:r>
            <a:endParaRPr b="0" lang="de-DE" sz="3000" spc="-1" strike="noStrike">
              <a:solidFill>
                <a:srgbClr val="000000"/>
              </a:solidFill>
              <a:latin typeface="Arial"/>
            </a:endParaRPr>
          </a:p>
        </p:txBody>
      </p:sp>
      <p:pic>
        <p:nvPicPr>
          <p:cNvPr id="349" name="Grafik 15" descr=""/>
          <p:cNvPicPr/>
          <p:nvPr/>
        </p:nvPicPr>
        <p:blipFill>
          <a:blip r:embed="rId1"/>
          <a:stretch/>
        </p:blipFill>
        <p:spPr>
          <a:xfrm>
            <a:off x="305280" y="147240"/>
            <a:ext cx="618840" cy="406440"/>
          </a:xfrm>
          <a:prstGeom prst="rect">
            <a:avLst/>
          </a:prstGeom>
          <a:ln w="0">
            <a:noFill/>
          </a:ln>
        </p:spPr>
      </p:pic>
      <p:sp>
        <p:nvSpPr>
          <p:cNvPr id="350" name="Textfeld 137"/>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000DC942-1F22-4074-B3D5-4F6061859224}"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51" name="Textfeld 138"/>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352" name="Picture 6" descr=""/>
          <p:cNvPicPr/>
          <p:nvPr/>
        </p:nvPicPr>
        <p:blipFill>
          <a:blip r:embed="rId2"/>
          <a:stretch/>
        </p:blipFill>
        <p:spPr>
          <a:xfrm>
            <a:off x="321480" y="5117400"/>
            <a:ext cx="438840" cy="438840"/>
          </a:xfrm>
          <a:prstGeom prst="rect">
            <a:avLst/>
          </a:prstGeom>
          <a:ln w="0">
            <a:noFill/>
          </a:ln>
        </p:spPr>
      </p:pic>
      <p:pic>
        <p:nvPicPr>
          <p:cNvPr id="353" name="{{learningchart}}" descr=""/>
          <p:cNvPicPr/>
          <p:nvPr/>
        </p:nvPicPr>
        <p:blipFill>
          <a:blip r:embed="rId3"/>
          <a:stretch/>
        </p:blipFill>
        <p:spPr>
          <a:xfrm>
            <a:off x="159120" y="1080000"/>
            <a:ext cx="5238360" cy="3778920"/>
          </a:xfrm>
          <a:prstGeom prst="rect">
            <a:avLst/>
          </a:prstGeom>
          <a:ln w="0">
            <a:noFill/>
          </a:ln>
        </p:spPr>
      </p:pic>
      <p:sp>
        <p:nvSpPr>
          <p:cNvPr id="354" name="Textfeld 56"/>
          <p:cNvSpPr/>
          <p:nvPr/>
        </p:nvSpPr>
        <p:spPr>
          <a:xfrm>
            <a:off x="5580000" y="749880"/>
            <a:ext cx="4137480" cy="298980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endParaRPr b="0" lang="de-DE" sz="1200" spc="-1" strike="noStrike">
              <a:solidFill>
                <a:srgbClr val="000000"/>
              </a:solidFill>
              <a:latin typeface="Arial"/>
            </a:endParaRPr>
          </a:p>
          <a:p>
            <a:pPr>
              <a:lnSpc>
                <a:spcPct val="100000"/>
              </a:lnSpc>
            </a:pPr>
            <a:r>
              <a:rPr b="1" lang="de-DE" sz="1200" spc="-1" strike="noStrike">
                <a:solidFill>
                  <a:srgbClr val="000000"/>
                </a:solidFill>
                <a:latin typeface="Calibri"/>
                <a:ea typeface="DejaVu Sans"/>
              </a:rPr>
              <a:t>Lernen auf eigene Weise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Abhängig von unserer Persönlichkeit entwickeln wir von Kind an bestimmte Lernstrategien, die zu dem passen, was uns wichtig ist.</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spcBef>
                <a:spcPts val="1191"/>
              </a:spcBef>
              <a:spcAft>
                <a:spcPts val="992"/>
              </a:spcAft>
            </a:pPr>
            <a:r>
              <a:rPr b="0" lang="de-DE" sz="1200" spc="-1" strike="noStrike">
                <a:solidFill>
                  <a:srgbClr val="ff0000"/>
                </a:solidFill>
                <a:latin typeface="Calibri"/>
                <a:ea typeface="DejaVu Sans"/>
              </a:rPr>
              <a:t>Ausprobieren: Diese Art des Lernens erfordert Mut und die Erkenntnis, dass wir ein Misslingen hinnehmen und daraus lernen können.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spcBef>
                <a:spcPts val="1191"/>
              </a:spcBef>
              <a:spcAft>
                <a:spcPts val="992"/>
              </a:spcAft>
            </a:pPr>
            <a:r>
              <a:rPr b="0" lang="de-DE" sz="1200" spc="-1" strike="noStrike">
                <a:solidFill>
                  <a:srgbClr val="ff0000"/>
                </a:solidFill>
                <a:latin typeface="Calibri"/>
                <a:ea typeface="DejaVu Sans"/>
              </a:rPr>
              <a:t>Probleme selbst lösen: Es dürfen gerne komplexe Aufgaben sein. Sie provozieren das Denkvermögen und den Ideenreichtum. </a:t>
            </a: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 </a:t>
            </a:r>
            <a:endParaRPr b="0" lang="de-DE" sz="1200" spc="-1" strike="noStrike">
              <a:solidFill>
                <a:srgbClr val="000000"/>
              </a:solidFill>
              <a:latin typeface="Arial"/>
            </a:endParaRPr>
          </a:p>
          <a:p>
            <a:pPr>
              <a:lnSpc>
                <a:spcPct val="100000"/>
              </a:lnSpc>
              <a:spcBef>
                <a:spcPts val="1191"/>
              </a:spcBef>
              <a:spcAft>
                <a:spcPts val="992"/>
              </a:spcAft>
            </a:pPr>
            <a:r>
              <a:rPr b="0" lang="de-DE" sz="1200" spc="-1" strike="noStrike">
                <a:solidFill>
                  <a:srgbClr val="ff0000"/>
                </a:solidFill>
                <a:latin typeface="Calibri"/>
                <a:ea typeface="DejaVu Sans"/>
              </a:rPr>
              <a:t>Gruppenarbeiten: In unserer gemeinsamen Arbeit und den Gesprächen ergänzen wir unser Wissen um die Ansichten und Meinungen der Partner. </a:t>
            </a: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55" name="Textfeld 135"/>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Calibri"/>
              </a:rPr>
              <a:t>Berufliche Beziehungen: Werte und Ziele</a:t>
            </a:r>
            <a:endParaRPr b="0" lang="de-DE" sz="3000" spc="-1" strike="noStrike">
              <a:solidFill>
                <a:srgbClr val="000000"/>
              </a:solidFill>
              <a:latin typeface="Arial"/>
            </a:endParaRPr>
          </a:p>
        </p:txBody>
      </p:sp>
      <p:pic>
        <p:nvPicPr>
          <p:cNvPr id="356" name="Grafik 15" descr=""/>
          <p:cNvPicPr/>
          <p:nvPr/>
        </p:nvPicPr>
        <p:blipFill>
          <a:blip r:embed="rId1"/>
          <a:stretch/>
        </p:blipFill>
        <p:spPr>
          <a:xfrm>
            <a:off x="305280" y="147240"/>
            <a:ext cx="618840" cy="406440"/>
          </a:xfrm>
          <a:prstGeom prst="rect">
            <a:avLst/>
          </a:prstGeom>
          <a:ln w="0">
            <a:noFill/>
          </a:ln>
        </p:spPr>
      </p:pic>
      <p:sp>
        <p:nvSpPr>
          <p:cNvPr id="357" name="Textfeld 137"/>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CBB4088C-8B73-4D68-94FA-D946F045C513}"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58" name="Textfeld 138"/>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359" name="Picture 6" descr=""/>
          <p:cNvPicPr/>
          <p:nvPr/>
        </p:nvPicPr>
        <p:blipFill>
          <a:blip r:embed="rId2"/>
          <a:stretch/>
        </p:blipFill>
        <p:spPr>
          <a:xfrm>
            <a:off x="321480" y="5117400"/>
            <a:ext cx="438840" cy="438840"/>
          </a:xfrm>
          <a:prstGeom prst="rect">
            <a:avLst/>
          </a:prstGeom>
          <a:ln w="0">
            <a:noFill/>
          </a:ln>
        </p:spPr>
      </p:pic>
      <p:pic>
        <p:nvPicPr>
          <p:cNvPr id="360" name="{{valueschart}}" descr=""/>
          <p:cNvPicPr/>
          <p:nvPr/>
        </p:nvPicPr>
        <p:blipFill>
          <a:blip r:embed="rId3"/>
          <a:stretch/>
        </p:blipFill>
        <p:spPr>
          <a:xfrm>
            <a:off x="113760" y="792000"/>
            <a:ext cx="4923720" cy="1870920"/>
          </a:xfrm>
          <a:prstGeom prst="rect">
            <a:avLst/>
          </a:prstGeom>
          <a:ln w="0">
            <a:noFill/>
          </a:ln>
        </p:spPr>
      </p:pic>
      <p:pic>
        <p:nvPicPr>
          <p:cNvPr id="361" name="{{goalschart}}" descr=""/>
          <p:cNvPicPr/>
          <p:nvPr/>
        </p:nvPicPr>
        <p:blipFill>
          <a:blip r:embed="rId4"/>
          <a:stretch/>
        </p:blipFill>
        <p:spPr>
          <a:xfrm>
            <a:off x="180000" y="2880000"/>
            <a:ext cx="4857480" cy="2158920"/>
          </a:xfrm>
          <a:prstGeom prst="rect">
            <a:avLst/>
          </a:prstGeom>
          <a:ln w="0">
            <a:noFill/>
          </a:ln>
        </p:spPr>
      </p:pic>
      <p:sp>
        <p:nvSpPr>
          <p:cNvPr id="362" name="Textfeld 57"/>
          <p:cNvSpPr/>
          <p:nvPr/>
        </p:nvSpPr>
        <p:spPr>
          <a:xfrm>
            <a:off x="5220000" y="720000"/>
            <a:ext cx="4677480" cy="161532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Wozu arbeiten wir zusammen?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Seele, Gefühle: Die Emotionen sind der beste Ratgeber, wenn es darum geht, unser Handeln zu beurteilen. </a:t>
            </a:r>
            <a:endParaRPr b="0" lang="de-DE" sz="1200" spc="-1" strike="noStrike">
              <a:solidFill>
                <a:srgbClr val="000000"/>
              </a:solidFill>
              <a:latin typeface="Arial"/>
            </a:endParaRPr>
          </a:p>
          <a:p>
            <a:pPr>
              <a:lnSpc>
                <a:spcPct val="100000"/>
              </a:lnSpc>
              <a:spcBef>
                <a:spcPts val="1191"/>
              </a:spcBef>
              <a:spcAft>
                <a:spcPts val="992"/>
              </a:spcAft>
            </a:pPr>
            <a:br>
              <a:rPr sz="1200"/>
            </a:br>
            <a:r>
              <a:rPr b="0" lang="de-DE" sz="1200" spc="-1" strike="noStrike">
                <a:solidFill>
                  <a:srgbClr val="ff0000"/>
                </a:solidFill>
                <a:latin typeface="Calibri"/>
                <a:ea typeface="DejaVu Sans"/>
              </a:rPr>
              <a:t>Geist, Sinn, Kultur: Was wir machen, sollte auch aus menschlicher Perspektive sinnvoll sein.</a:t>
            </a:r>
            <a:endParaRPr b="0" lang="de-DE" sz="1200" spc="-1" strike="noStrike">
              <a:solidFill>
                <a:srgbClr val="000000"/>
              </a:solidFill>
              <a:latin typeface="Arial"/>
            </a:endParaRPr>
          </a:p>
          <a:p>
            <a:pPr>
              <a:lnSpc>
                <a:spcPct val="100000"/>
              </a:lnSpc>
              <a:spcBef>
                <a:spcPts val="1191"/>
              </a:spcBef>
              <a:spcAft>
                <a:spcPts val="992"/>
              </a:spcAft>
            </a:pPr>
            <a:endParaRPr b="0" lang="de-DE" sz="1200" spc="-1" strike="noStrike">
              <a:solidFill>
                <a:srgbClr val="000000"/>
              </a:solidFill>
              <a:latin typeface="Arial"/>
            </a:endParaRPr>
          </a:p>
        </p:txBody>
      </p:sp>
      <p:sp>
        <p:nvSpPr>
          <p:cNvPr id="363" name="Textfeld 58"/>
          <p:cNvSpPr/>
          <p:nvPr/>
        </p:nvSpPr>
        <p:spPr>
          <a:xfrm>
            <a:off x="5220000" y="2944440"/>
            <a:ext cx="4677480" cy="155268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Was sind wichtige Themen für mich?</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Erfolge erzielen: Das, was ich für wichtig halte, möchte ich auch in der gemeinsamen Arbeit realisieren.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Qualitative Verbesserung: Ob es um Beziehungen geht oder um die Dinge, die wir nutzen, es ist sinnvoll immer nach Optimierung zu streben.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4" name="Textfeld 135"/>
          <p:cNvSpPr/>
          <p:nvPr/>
        </p:nvSpPr>
        <p:spPr>
          <a:xfrm>
            <a:off x="1242000" y="-29160"/>
            <a:ext cx="862848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Calibri"/>
              </a:rPr>
              <a:t>Persönliche Beziehungen: gegenseitige Unterstützung</a:t>
            </a:r>
            <a:endParaRPr b="0" lang="de-DE" sz="3000" spc="-1" strike="noStrike">
              <a:solidFill>
                <a:srgbClr val="000000"/>
              </a:solidFill>
              <a:latin typeface="Arial"/>
            </a:endParaRPr>
          </a:p>
        </p:txBody>
      </p:sp>
      <p:pic>
        <p:nvPicPr>
          <p:cNvPr id="365" name="Grafik 15" descr=""/>
          <p:cNvPicPr/>
          <p:nvPr/>
        </p:nvPicPr>
        <p:blipFill>
          <a:blip r:embed="rId1"/>
          <a:stretch/>
        </p:blipFill>
        <p:spPr>
          <a:xfrm>
            <a:off x="305280" y="147240"/>
            <a:ext cx="618840" cy="406440"/>
          </a:xfrm>
          <a:prstGeom prst="rect">
            <a:avLst/>
          </a:prstGeom>
          <a:ln w="0">
            <a:noFill/>
          </a:ln>
        </p:spPr>
      </p:pic>
      <p:sp>
        <p:nvSpPr>
          <p:cNvPr id="366" name="Textfeld 137"/>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03F68622-4B6A-4EB5-8849-CB0AB515B894}"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67" name="Textfeld 138"/>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368" name="Picture 6" descr=""/>
          <p:cNvPicPr/>
          <p:nvPr/>
        </p:nvPicPr>
        <p:blipFill>
          <a:blip r:embed="rId2"/>
          <a:stretch/>
        </p:blipFill>
        <p:spPr>
          <a:xfrm>
            <a:off x="321480" y="5117400"/>
            <a:ext cx="438840" cy="438840"/>
          </a:xfrm>
          <a:prstGeom prst="rect">
            <a:avLst/>
          </a:prstGeom>
          <a:ln w="0">
            <a:noFill/>
          </a:ln>
        </p:spPr>
      </p:pic>
      <p:sp>
        <p:nvSpPr>
          <p:cNvPr id="369" name="Textfeld 59"/>
          <p:cNvSpPr/>
          <p:nvPr/>
        </p:nvSpPr>
        <p:spPr>
          <a:xfrm>
            <a:off x="5072040" y="720000"/>
            <a:ext cx="4825440" cy="155268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Was gebe ich meinen Partnern?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Wir Menschen unterscheiden uns. Das hat den Vorteil, dass wir uns gegenseitig unterstützen können.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Erfahrungen: Ich lasse meine Partner teilhaben an dem, was ich im Leben gelernt habe.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Einfühlungsvermögen: Ich spüre, ob und wie ich meinen Partner unterstützen kann.</a:t>
            </a:r>
            <a:endParaRPr b="0" lang="de-DE" sz="1200" spc="-1" strike="noStrike">
              <a:solidFill>
                <a:srgbClr val="000000"/>
              </a:solidFill>
              <a:latin typeface="Arial"/>
            </a:endParaRPr>
          </a:p>
        </p:txBody>
      </p:sp>
      <p:sp>
        <p:nvSpPr>
          <p:cNvPr id="370" name="Textfeld 61"/>
          <p:cNvSpPr/>
          <p:nvPr/>
        </p:nvSpPr>
        <p:spPr>
          <a:xfrm>
            <a:off x="5072040" y="2761560"/>
            <a:ext cx="4645440" cy="1552680"/>
          </a:xfrm>
          <a:prstGeom prst="rect">
            <a:avLst/>
          </a:prstGeom>
          <a:solidFill>
            <a:srgbClr val="ffffff"/>
          </a:solid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Was brauche ich?</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Auch unsere Partner fühlen sich wohl, wenn sie uns bei unseren Vorhaben helfen können. </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ff0000"/>
                </a:solidFill>
                <a:latin typeface="Calibri"/>
                <a:ea typeface="DejaVu Sans"/>
              </a:rPr>
              <a:t>Handlungsfreiheit: Ich habe meine eigenen Aufgaben und kann etwas machen, das mir wichtig ist.</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gn="just">
              <a:lnSpc>
                <a:spcPct val="100000"/>
              </a:lnSpc>
            </a:pPr>
            <a:r>
              <a:rPr b="0" lang="de-DE" sz="1200" spc="-1" strike="noStrike">
                <a:solidFill>
                  <a:srgbClr val="ff0000"/>
                </a:solidFill>
                <a:latin typeface="Calibri"/>
                <a:ea typeface="DejaVu Sans"/>
              </a:rPr>
              <a:t>Zusammensein, Nähe: Mir ist das ‚Wir-Gefühl‘ wichtig. Dafür brauche ich die persönliche Nähe.</a:t>
            </a:r>
            <a:endParaRPr b="0" lang="de-DE" sz="1200" spc="-1" strike="noStrike">
              <a:solidFill>
                <a:srgbClr val="000000"/>
              </a:solidFill>
              <a:latin typeface="Arial"/>
            </a:endParaRPr>
          </a:p>
        </p:txBody>
      </p:sp>
      <p:pic>
        <p:nvPicPr>
          <p:cNvPr id="371" name="{{mutualsupportpartnerchart}}" descr=""/>
          <p:cNvPicPr/>
          <p:nvPr/>
        </p:nvPicPr>
        <p:blipFill>
          <a:blip r:embed="rId3"/>
          <a:stretch/>
        </p:blipFill>
        <p:spPr>
          <a:xfrm>
            <a:off x="349200" y="756000"/>
            <a:ext cx="4510080" cy="1971360"/>
          </a:xfrm>
          <a:prstGeom prst="rect">
            <a:avLst/>
          </a:prstGeom>
          <a:ln w="0">
            <a:noFill/>
          </a:ln>
        </p:spPr>
      </p:pic>
      <p:pic>
        <p:nvPicPr>
          <p:cNvPr id="372" name="{{mutualsupportmechart}}" descr=""/>
          <p:cNvPicPr/>
          <p:nvPr/>
        </p:nvPicPr>
        <p:blipFill>
          <a:blip r:embed="rId4"/>
          <a:stretch/>
        </p:blipFill>
        <p:spPr>
          <a:xfrm>
            <a:off x="360000" y="2945160"/>
            <a:ext cx="4499280" cy="2020680"/>
          </a:xfrm>
          <a:prstGeom prst="rect">
            <a:avLst/>
          </a:prstGeom>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3" name="Textfeld 21"/>
          <p:cNvSpPr/>
          <p:nvPr/>
        </p:nvSpPr>
        <p:spPr>
          <a:xfrm>
            <a:off x="144000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Weiterführende Ergänzungen</a:t>
            </a:r>
            <a:endParaRPr b="0" lang="de-DE" sz="3000" spc="-1" strike="noStrike">
              <a:solidFill>
                <a:srgbClr val="000000"/>
              </a:solidFill>
              <a:latin typeface="Arial"/>
            </a:endParaRPr>
          </a:p>
        </p:txBody>
      </p:sp>
      <p:sp>
        <p:nvSpPr>
          <p:cNvPr id="374" name="Textfeld 23"/>
          <p:cNvSpPr/>
          <p:nvPr/>
        </p:nvSpPr>
        <p:spPr>
          <a:xfrm>
            <a:off x="2625120" y="5323320"/>
            <a:ext cx="4187880" cy="287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375" name="Textfeld 24"/>
          <p:cNvSpPr/>
          <p:nvPr/>
        </p:nvSpPr>
        <p:spPr>
          <a:xfrm>
            <a:off x="8399880" y="532332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1A1DE84F-2A70-41E7-9C1E-379A787EE705}"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76" name="Textfeld 26"/>
          <p:cNvSpPr/>
          <p:nvPr/>
        </p:nvSpPr>
        <p:spPr>
          <a:xfrm>
            <a:off x="209880" y="821160"/>
            <a:ext cx="9438120" cy="638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3600" spc="-1" strike="noStrike">
                <a:solidFill>
                  <a:srgbClr val="4d886a"/>
                </a:solidFill>
                <a:latin typeface="Calibri"/>
                <a:ea typeface="DejaVu Sans"/>
              </a:rPr>
              <a:t>Der TwentyFive-Typ Unternehmer</a:t>
            </a:r>
            <a:endParaRPr b="0" lang="de-DE" sz="3600" spc="-1" strike="noStrike">
              <a:solidFill>
                <a:srgbClr val="000000"/>
              </a:solidFill>
              <a:latin typeface="Arial"/>
            </a:endParaRPr>
          </a:p>
        </p:txBody>
      </p:sp>
      <p:pic>
        <p:nvPicPr>
          <p:cNvPr id="377" name="Grafik 2" descr=""/>
          <p:cNvPicPr/>
          <p:nvPr/>
        </p:nvPicPr>
        <p:blipFill>
          <a:blip r:embed="rId1"/>
          <a:stretch/>
        </p:blipFill>
        <p:spPr>
          <a:xfrm>
            <a:off x="304920" y="147240"/>
            <a:ext cx="618840" cy="406440"/>
          </a:xfrm>
          <a:prstGeom prst="rect">
            <a:avLst/>
          </a:prstGeom>
          <a:ln w="0">
            <a:noFill/>
          </a:ln>
        </p:spPr>
      </p:pic>
      <p:sp>
        <p:nvSpPr>
          <p:cNvPr id="378" name="Textfeld 34"/>
          <p:cNvSpPr/>
          <p:nvPr/>
        </p:nvSpPr>
        <p:spPr>
          <a:xfrm>
            <a:off x="3917880" y="532332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379" name="Picture 22" descr=""/>
          <p:cNvPicPr/>
          <p:nvPr/>
        </p:nvPicPr>
        <p:blipFill>
          <a:blip r:embed="rId2"/>
          <a:stretch/>
        </p:blipFill>
        <p:spPr>
          <a:xfrm>
            <a:off x="321480" y="5130360"/>
            <a:ext cx="438840" cy="438840"/>
          </a:xfrm>
          <a:prstGeom prst="rect">
            <a:avLst/>
          </a:prstGeom>
          <a:ln w="0">
            <a:noFill/>
          </a:ln>
        </p:spPr>
      </p:pic>
      <p:pic>
        <p:nvPicPr>
          <p:cNvPr id="380" name="{{motitypebookimage}}" descr=""/>
          <p:cNvPicPr/>
          <p:nvPr/>
        </p:nvPicPr>
        <p:blipFill>
          <a:blip r:embed="rId3"/>
          <a:stretch/>
        </p:blipFill>
        <p:spPr>
          <a:xfrm>
            <a:off x="3135240" y="3211560"/>
            <a:ext cx="1897200" cy="1820880"/>
          </a:xfrm>
          <a:prstGeom prst="rect">
            <a:avLst/>
          </a:prstGeom>
          <a:ln w="0">
            <a:noFill/>
          </a:ln>
        </p:spPr>
      </p:pic>
      <p:pic>
        <p:nvPicPr>
          <p:cNvPr id="381" name="{{twentyfivebookimage}}" descr=""/>
          <p:cNvPicPr/>
          <p:nvPr/>
        </p:nvPicPr>
        <p:blipFill>
          <a:blip r:embed="rId4"/>
          <a:stretch/>
        </p:blipFill>
        <p:spPr>
          <a:xfrm>
            <a:off x="7815240" y="3211560"/>
            <a:ext cx="1897200" cy="1820880"/>
          </a:xfrm>
          <a:prstGeom prst="rect">
            <a:avLst/>
          </a:prstGeom>
          <a:ln w="0">
            <a:noFill/>
          </a:ln>
        </p:spPr>
      </p:pic>
      <p:sp>
        <p:nvSpPr>
          <p:cNvPr id="382" name="Textfeld 25"/>
          <p:cNvSpPr/>
          <p:nvPr/>
        </p:nvSpPr>
        <p:spPr>
          <a:xfrm>
            <a:off x="360000" y="3168000"/>
            <a:ext cx="2692440" cy="13726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Für den Motivationstyp Unternehmer gibt es ein Buch mit vielen weitergehenden Hinweisen: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a:t>
            </a:r>
            <a:r>
              <a:rPr b="0" lang="de-DE" sz="1200" spc="-1" strike="noStrike">
                <a:solidFill>
                  <a:srgbClr val="000000"/>
                </a:solidFill>
                <a:latin typeface="Calibri"/>
                <a:ea typeface="DejaVu Sans"/>
              </a:rPr>
              <a:t>Der Motivationstype Unternehmer“</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marL="216000" indent="-216000">
              <a:lnSpc>
                <a:spcPct val="100000"/>
              </a:lnSpc>
              <a:buClr>
                <a:srgbClr val="000000"/>
              </a:buClr>
              <a:buSzPct val="45000"/>
              <a:buFont typeface="Wingdings" charset="2"/>
              <a:buChar char=""/>
            </a:pPr>
            <a:r>
              <a:rPr b="0" lang="de-DE" sz="1200" spc="-1" strike="noStrike" u="sng">
                <a:solidFill>
                  <a:srgbClr val="0000ff"/>
                </a:solidFill>
                <a:uFillTx/>
                <a:latin typeface="Calibri"/>
                <a:ea typeface="DejaVu Sans"/>
                <a:hlinkClick r:id="rId5"/>
              </a:rPr>
              <a:t>https://texorello.org/de/W44C0P0</a:t>
            </a:r>
            <a:endParaRPr b="0" lang="de-DE" sz="1200" spc="-1" strike="noStrike">
              <a:solidFill>
                <a:srgbClr val="000000"/>
              </a:solidFill>
              <a:latin typeface="Arial"/>
            </a:endParaRPr>
          </a:p>
        </p:txBody>
      </p:sp>
      <p:sp>
        <p:nvSpPr>
          <p:cNvPr id="383" name="Textfeld 47"/>
          <p:cNvSpPr/>
          <p:nvPr/>
        </p:nvSpPr>
        <p:spPr>
          <a:xfrm>
            <a:off x="5112000" y="3168000"/>
            <a:ext cx="2622960" cy="15555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Für die Vertiefung des Verständnisses zu der TwentyFive-Methode gibt es ein Buch:</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a:t>
            </a:r>
            <a:r>
              <a:rPr b="0" lang="de-DE" sz="1200" spc="-1" strike="noStrike">
                <a:solidFill>
                  <a:srgbClr val="000000"/>
                </a:solidFill>
                <a:latin typeface="Calibri"/>
                <a:ea typeface="DejaVu Sans"/>
              </a:rPr>
              <a:t>TwentyFive – Von den Kräften des Unbewussten“</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marL="216000" indent="-216000">
              <a:lnSpc>
                <a:spcPct val="100000"/>
              </a:lnSpc>
              <a:buClr>
                <a:srgbClr val="000000"/>
              </a:buClr>
              <a:buSzPct val="45000"/>
              <a:buFont typeface="Wingdings" charset="2"/>
              <a:buChar char=""/>
            </a:pPr>
            <a:r>
              <a:rPr b="0" lang="de-DE" sz="1200" spc="-1" strike="noStrike" u="sng">
                <a:solidFill>
                  <a:srgbClr val="0000ff"/>
                </a:solidFill>
                <a:uFillTx/>
                <a:latin typeface="Calibri"/>
                <a:ea typeface="DejaVu Sans"/>
                <a:hlinkClick r:id="rId6"/>
              </a:rPr>
              <a:t>https://texorello.org/de/W33C0P0</a:t>
            </a:r>
            <a:endParaRPr b="0" lang="de-DE" sz="1200" spc="-1" strike="noStrike">
              <a:solidFill>
                <a:srgbClr val="000000"/>
              </a:solidFill>
              <a:latin typeface="Arial"/>
            </a:endParaRPr>
          </a:p>
        </p:txBody>
      </p:sp>
      <p:pic>
        <p:nvPicPr>
          <p:cNvPr id="384" name="{{motitypeimage}}" descr=""/>
          <p:cNvPicPr/>
          <p:nvPr/>
        </p:nvPicPr>
        <p:blipFill>
          <a:blip r:embed="rId7"/>
          <a:stretch/>
        </p:blipFill>
        <p:spPr>
          <a:xfrm>
            <a:off x="350280" y="1620000"/>
            <a:ext cx="1262160" cy="1262160"/>
          </a:xfrm>
          <a:prstGeom prst="rect">
            <a:avLst/>
          </a:prstGeom>
          <a:ln w="0">
            <a:noFill/>
          </a:ln>
        </p:spPr>
      </p:pic>
      <p:sp>
        <p:nvSpPr>
          <p:cNvPr id="385" name="Textfeld 48"/>
          <p:cNvSpPr/>
          <p:nvPr/>
        </p:nvSpPr>
        <p:spPr>
          <a:xfrm>
            <a:off x="1800000" y="1620000"/>
            <a:ext cx="7372440" cy="13755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Weitere Informationen zu diesem Motivationstyp sind in der Knowledge-Base zu finden: </a:t>
            </a:r>
            <a:endParaRPr b="0" lang="de-DE" sz="1200" spc="-1" strike="noStrike">
              <a:solidFill>
                <a:srgbClr val="000000"/>
              </a:solidFill>
              <a:latin typeface="Arial"/>
            </a:endParaRPr>
          </a:p>
          <a:p>
            <a:pPr marL="216000" indent="-216000">
              <a:lnSpc>
                <a:spcPct val="100000"/>
              </a:lnSpc>
              <a:buClr>
                <a:srgbClr val="000000"/>
              </a:buClr>
              <a:buSzPct val="45000"/>
              <a:buFont typeface="Wingdings" charset="2"/>
              <a:buChar char=""/>
            </a:pPr>
            <a:r>
              <a:rPr b="0" lang="de-DE" sz="1200" spc="-1" strike="noStrike" u="sng">
                <a:solidFill>
                  <a:srgbClr val="0000ff"/>
                </a:solidFill>
                <a:uFillTx/>
                <a:latin typeface="Calibri"/>
                <a:ea typeface="DejaVu Sans"/>
                <a:hlinkClick r:id="rId8"/>
              </a:rPr>
              <a:t>https://doc.senseaition.com/twentyfive/portraits/01_unternehmer/</a:t>
            </a:r>
            <a:endParaRPr b="0" lang="de-DE" sz="1200" spc="-1" strike="noStrike">
              <a:solidFill>
                <a:srgbClr val="000000"/>
              </a:solidFill>
              <a:latin typeface="Arial"/>
            </a:endParaRPr>
          </a:p>
          <a:p>
            <a:pPr marL="216000" indent="-216000">
              <a:lnSpc>
                <a:spcPct val="100000"/>
              </a:lnSpc>
              <a:buClr>
                <a:srgbClr val="000000"/>
              </a:buClr>
              <a:buSzPct val="45000"/>
              <a:buFont typeface="Wingdings" charset="2"/>
              <a:buChar char=""/>
            </a:pPr>
            <a:r>
              <a:rPr b="0" lang="de-DE" sz="1200" spc="-1" strike="noStrike" u="sng">
                <a:solidFill>
                  <a:srgbClr val="0000ff"/>
                </a:solidFill>
                <a:uFillTx/>
                <a:latin typeface="Calibri"/>
                <a:ea typeface="DejaVu Sans"/>
                <a:hlinkClick r:id="rId9"/>
              </a:rPr>
              <a:t>https://doc.senseaition.com/kommunikation/unternehmer/</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Dort sind auch viele allgemeine und weiterführende Informationen zu finden:  </a:t>
            </a: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https://doc.senseaition.com/twentyfive/</a:t>
            </a:r>
            <a:endParaRPr b="0" lang="de-DE" sz="1200" spc="-1" strike="noStrike">
              <a:solidFill>
                <a:srgbClr val="000000"/>
              </a:solidFill>
              <a:latin typeface="Arial"/>
            </a:endParaRPr>
          </a:p>
          <a:p>
            <a:pPr>
              <a:lnSpc>
                <a:spcPct val="100000"/>
              </a:lnSpc>
            </a:pPr>
            <a:endParaRPr b="0" lang="de-DE" sz="1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6" name="Textfeld 7"/>
          <p:cNvSpPr/>
          <p:nvPr/>
        </p:nvSpPr>
        <p:spPr>
          <a:xfrm>
            <a:off x="209880" y="702000"/>
            <a:ext cx="943812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Für weitere Informationen wenden Sie sich bitte an:</a:t>
            </a:r>
            <a:endParaRPr b="0" lang="de-DE" sz="1200" spc="-1" strike="noStrike">
              <a:solidFill>
                <a:srgbClr val="000000"/>
              </a:solidFill>
              <a:latin typeface="Arial"/>
            </a:endParaRPr>
          </a:p>
        </p:txBody>
      </p:sp>
      <p:sp>
        <p:nvSpPr>
          <p:cNvPr id="387" name="Textfeld 8"/>
          <p:cNvSpPr/>
          <p:nvPr/>
        </p:nvSpPr>
        <p:spPr>
          <a:xfrm>
            <a:off x="419760" y="938160"/>
            <a:ext cx="317268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Hamster Handels GmbH</a:t>
            </a:r>
            <a:endParaRPr b="0" lang="de-DE" sz="1200" spc="-1" strike="noStrike">
              <a:solidFill>
                <a:srgbClr val="000000"/>
              </a:solidFill>
              <a:latin typeface="Arial"/>
            </a:endParaRPr>
          </a:p>
        </p:txBody>
      </p:sp>
      <p:pic>
        <p:nvPicPr>
          <p:cNvPr id="388" name="Picture 4" descr=""/>
          <p:cNvPicPr/>
          <p:nvPr/>
        </p:nvPicPr>
        <p:blipFill>
          <a:blip r:embed="rId1"/>
          <a:stretch/>
        </p:blipFill>
        <p:spPr>
          <a:xfrm>
            <a:off x="3803400" y="3852000"/>
            <a:ext cx="3413880" cy="929160"/>
          </a:xfrm>
          <a:prstGeom prst="rect">
            <a:avLst/>
          </a:prstGeom>
          <a:ln w="0">
            <a:noFill/>
          </a:ln>
        </p:spPr>
      </p:pic>
      <p:sp>
        <p:nvSpPr>
          <p:cNvPr id="389" name="Textfeld 42"/>
          <p:cNvSpPr/>
          <p:nvPr/>
        </p:nvSpPr>
        <p:spPr>
          <a:xfrm>
            <a:off x="1440360" y="-29160"/>
            <a:ext cx="8430120" cy="54684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r>
              <a:rPr b="1" lang="de-DE" sz="3000" spc="-1" strike="noStrike">
                <a:solidFill>
                  <a:srgbClr val="000000"/>
                </a:solidFill>
                <a:latin typeface="Calibri"/>
                <a:ea typeface="DejaVu Sans"/>
              </a:rPr>
              <a:t>sense.AI.tion</a:t>
            </a:r>
            <a:endParaRPr b="0" lang="de-DE" sz="3000" spc="-1" strike="noStrike">
              <a:solidFill>
                <a:srgbClr val="000000"/>
              </a:solidFill>
              <a:latin typeface="Arial"/>
            </a:endParaRPr>
          </a:p>
        </p:txBody>
      </p:sp>
      <p:pic>
        <p:nvPicPr>
          <p:cNvPr id="390" name="Grafik 11" descr=""/>
          <p:cNvPicPr/>
          <p:nvPr/>
        </p:nvPicPr>
        <p:blipFill>
          <a:blip r:embed="rId2"/>
          <a:stretch/>
        </p:blipFill>
        <p:spPr>
          <a:xfrm>
            <a:off x="305280" y="147240"/>
            <a:ext cx="618840" cy="406440"/>
          </a:xfrm>
          <a:prstGeom prst="rect">
            <a:avLst/>
          </a:prstGeom>
          <a:ln w="0">
            <a:noFill/>
          </a:ln>
        </p:spPr>
      </p:pic>
      <p:sp>
        <p:nvSpPr>
          <p:cNvPr id="391" name="Textfeld 4"/>
          <p:cNvSpPr/>
          <p:nvPr/>
        </p:nvSpPr>
        <p:spPr>
          <a:xfrm>
            <a:off x="2625120" y="5310360"/>
            <a:ext cx="4187880" cy="28728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noAutofit/>
          </a:bodyPr>
          <a:p>
            <a:endParaRPr b="0" lang="de-DE" sz="1800" spc="-1" strike="noStrike">
              <a:solidFill>
                <a:srgbClr val="000000"/>
              </a:solidFill>
              <a:latin typeface="Arial"/>
            </a:endParaRPr>
          </a:p>
        </p:txBody>
      </p:sp>
      <p:sp>
        <p:nvSpPr>
          <p:cNvPr id="392" name="Textfeld 64"/>
          <p:cNvSpPr/>
          <p:nvPr/>
        </p:nvSpPr>
        <p:spPr>
          <a:xfrm>
            <a:off x="8399880" y="5310360"/>
            <a:ext cx="1458000" cy="3639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r">
              <a:lnSpc>
                <a:spcPct val="100000"/>
              </a:lnSpc>
            </a:pPr>
            <a:fld id="{1994F304-B833-483E-AFEF-E0D4114A4585}" type="slidenum">
              <a:rPr b="0" lang="de-DE" sz="1800" spc="-1" strike="noStrike">
                <a:solidFill>
                  <a:srgbClr val="000000"/>
                </a:solidFill>
                <a:latin typeface="Arial"/>
                <a:ea typeface="DejaVu Sans"/>
              </a:rPr>
              <a:t>&lt;Foliennummer&gt;</a:t>
            </a:fld>
            <a:endParaRPr b="0" lang="de-DE" sz="1800" spc="-1" strike="noStrike">
              <a:solidFill>
                <a:srgbClr val="000000"/>
              </a:solidFill>
              <a:latin typeface="Arial"/>
            </a:endParaRPr>
          </a:p>
        </p:txBody>
      </p:sp>
      <p:sp>
        <p:nvSpPr>
          <p:cNvPr id="393" name="Textfeld 65"/>
          <p:cNvSpPr/>
          <p:nvPr/>
        </p:nvSpPr>
        <p:spPr>
          <a:xfrm>
            <a:off x="3917880" y="5310360"/>
            <a:ext cx="2171880" cy="3333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gn="ctr">
              <a:lnSpc>
                <a:spcPct val="100000"/>
              </a:lnSpc>
            </a:pPr>
            <a:r>
              <a:rPr b="0" lang="de-DE" sz="1600" spc="-1" strike="noStrike">
                <a:solidFill>
                  <a:srgbClr val="000000"/>
                </a:solidFill>
                <a:latin typeface="Calibri"/>
                <a:ea typeface="DejaVu Sans"/>
              </a:rPr>
              <a:t>Motivationsprofil</a:t>
            </a:r>
            <a:endParaRPr b="0" lang="de-DE" sz="1600" spc="-1" strike="noStrike">
              <a:solidFill>
                <a:srgbClr val="000000"/>
              </a:solidFill>
              <a:latin typeface="Arial"/>
            </a:endParaRPr>
          </a:p>
        </p:txBody>
      </p:sp>
      <p:pic>
        <p:nvPicPr>
          <p:cNvPr id="394" name="Picture 10" descr=""/>
          <p:cNvPicPr/>
          <p:nvPr/>
        </p:nvPicPr>
        <p:blipFill>
          <a:blip r:embed="rId3"/>
          <a:stretch/>
        </p:blipFill>
        <p:spPr>
          <a:xfrm>
            <a:off x="321480" y="5117400"/>
            <a:ext cx="438840" cy="438840"/>
          </a:xfrm>
          <a:prstGeom prst="rect">
            <a:avLst/>
          </a:prstGeom>
          <a:ln w="0">
            <a:noFill/>
          </a:ln>
        </p:spPr>
      </p:pic>
      <p:sp>
        <p:nvSpPr>
          <p:cNvPr id="395" name="Textfeld 15"/>
          <p:cNvSpPr/>
          <p:nvPr/>
        </p:nvSpPr>
        <p:spPr>
          <a:xfrm>
            <a:off x="7589520" y="3654000"/>
            <a:ext cx="214524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1" lang="de-DE" sz="1200" spc="-1" strike="noStrike">
                <a:solidFill>
                  <a:srgbClr val="000000"/>
                </a:solidFill>
                <a:latin typeface="Calibri"/>
                <a:ea typeface="DejaVu Sans"/>
              </a:rPr>
              <a:t>Generiert mit </a:t>
            </a:r>
            <a:r>
              <a:rPr b="1" i="1" lang="de-DE" sz="1200" spc="-1" strike="noStrike">
                <a:solidFill>
                  <a:srgbClr val="000000"/>
                </a:solidFill>
                <a:latin typeface="Calibri"/>
                <a:ea typeface="DejaVu Sans"/>
              </a:rPr>
              <a:t>MatchLytics</a:t>
            </a:r>
            <a:r>
              <a:rPr b="1" lang="de-DE" sz="1200" spc="-1" strike="noStrike">
                <a:solidFill>
                  <a:srgbClr val="000000"/>
                </a:solidFill>
                <a:latin typeface="Calibri"/>
                <a:ea typeface="DejaVu Sans"/>
              </a:rPr>
              <a:t> von:</a:t>
            </a:r>
            <a:endParaRPr b="0" lang="de-DE" sz="1200" spc="-1" strike="noStrike">
              <a:solidFill>
                <a:srgbClr val="000000"/>
              </a:solidFill>
              <a:latin typeface="Arial"/>
            </a:endParaRPr>
          </a:p>
        </p:txBody>
      </p:sp>
      <p:sp>
        <p:nvSpPr>
          <p:cNvPr id="396" name="Textfeld 17"/>
          <p:cNvSpPr/>
          <p:nvPr/>
        </p:nvSpPr>
        <p:spPr>
          <a:xfrm>
            <a:off x="7637400" y="3890160"/>
            <a:ext cx="2145240" cy="82116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sense.AI.tion GmbH</a:t>
            </a:r>
            <a:endParaRPr b="0" lang="de-DE" sz="1200" spc="-1" strike="noStrike">
              <a:solidFill>
                <a:srgbClr val="000000"/>
              </a:solidFill>
              <a:latin typeface="Arial"/>
            </a:endParaRPr>
          </a:p>
          <a:p>
            <a:pPr>
              <a:lnSpc>
                <a:spcPct val="100000"/>
              </a:lnSpc>
            </a:pPr>
            <a:r>
              <a:rPr b="0" lang="de-DE" sz="1200" spc="-1" strike="noStrike">
                <a:solidFill>
                  <a:srgbClr val="000000"/>
                </a:solidFill>
                <a:latin typeface="Calibri"/>
                <a:ea typeface="DejaVu Sans"/>
              </a:rPr>
              <a:t>Schmiedestraße 2a</a:t>
            </a:r>
            <a:br>
              <a:rPr sz="1800"/>
            </a:br>
            <a:r>
              <a:rPr b="0" lang="de-DE" sz="1200" spc="-1" strike="noStrike">
                <a:solidFill>
                  <a:srgbClr val="000000"/>
                </a:solidFill>
                <a:latin typeface="Calibri"/>
                <a:ea typeface="DejaVu Sans"/>
              </a:rPr>
              <a:t>15745 Wildau</a:t>
            </a:r>
            <a:br>
              <a:rPr sz="1800"/>
            </a:br>
            <a:r>
              <a:rPr b="0" lang="de-DE" sz="1200" spc="-1" strike="noStrike">
                <a:solidFill>
                  <a:srgbClr val="000000"/>
                </a:solidFill>
                <a:latin typeface="Calibri"/>
                <a:ea typeface="DejaVu Sans"/>
              </a:rPr>
              <a:t>Deutschland</a:t>
            </a:r>
            <a:endParaRPr b="0" lang="de-DE" sz="1200" spc="-1" strike="noStrike">
              <a:solidFill>
                <a:srgbClr val="000000"/>
              </a:solidFill>
              <a:latin typeface="Arial"/>
            </a:endParaRPr>
          </a:p>
        </p:txBody>
      </p:sp>
      <p:sp>
        <p:nvSpPr>
          <p:cNvPr id="397" name="Textfeld 19"/>
          <p:cNvSpPr/>
          <p:nvPr/>
        </p:nvSpPr>
        <p:spPr>
          <a:xfrm>
            <a:off x="7637400" y="4756320"/>
            <a:ext cx="2145240" cy="272520"/>
          </a:xfrm>
          <a:prstGeom prst="rect">
            <a:avLst/>
          </a:prstGeom>
          <a:noFill/>
          <a:ln w="0">
            <a:noFill/>
          </a:ln>
        </p:spPr>
        <p:style>
          <a:lnRef idx="0">
            <a:schemeClr val="accent1"/>
          </a:lnRef>
          <a:fillRef idx="0">
            <a:schemeClr val="accent1"/>
          </a:fillRef>
          <a:effectRef idx="0">
            <a:schemeClr val="accent1"/>
          </a:effectRef>
          <a:fontRef idx="minor"/>
        </p:style>
        <p:txBody>
          <a:bodyPr lIns="90000" rIns="90000" tIns="45000" bIns="45000" anchor="t">
            <a:spAutoFit/>
          </a:bodyPr>
          <a:p>
            <a:pPr>
              <a:lnSpc>
                <a:spcPct val="100000"/>
              </a:lnSpc>
            </a:pPr>
            <a:r>
              <a:rPr b="0" lang="de-DE" sz="1200" spc="-1" strike="noStrike">
                <a:solidFill>
                  <a:srgbClr val="000000"/>
                </a:solidFill>
                <a:latin typeface="Calibri"/>
                <a:ea typeface="DejaVu Sans"/>
              </a:rPr>
              <a:t>https://senseaition.com/</a:t>
            </a:r>
            <a:endParaRPr b="0" lang="de-DE" sz="1200" spc="-1" strike="noStrike">
              <a:solidFill>
                <a:srgbClr val="000000"/>
              </a:solidFill>
              <a:latin typeface="Arial"/>
            </a:endParaRPr>
          </a:p>
        </p:txBody>
      </p:sp>
      <p:pic>
        <p:nvPicPr>
          <p:cNvPr id="398" name="{{customerimage}}" descr=""/>
          <p:cNvPicPr/>
          <p:nvPr/>
        </p:nvPicPr>
        <p:blipFill>
          <a:blip r:embed="rId4"/>
          <a:stretch/>
        </p:blipFill>
        <p:spPr>
          <a:xfrm>
            <a:off x="343800" y="1404000"/>
            <a:ext cx="944640" cy="94464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5.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144</TotalTime>
  <Application>LibreOffice/24.2.6.2$Linux_X86_64 LibreOffice_project/420$Build-2</Application>
  <AppVersion>15.0000</AppVersion>
  <Words>1333</Words>
  <Paragraphs>161</Paragraphs>
  <Company>Company</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2024-04-16T09:03:41Z</dcterms:created>
  <dc:creator/>
  <dc:description/>
  <dc:language>de-DE</dc:language>
  <cp:lastModifiedBy>Matthias Boldt</cp:lastModifiedBy>
  <dcterms:modified xsi:type="dcterms:W3CDTF">2024-11-20T08:58:58Z</dcterms:modified>
  <cp:revision>154</cp:revision>
  <dc:subject/>
  <dc:title>Slide 1</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11</vt:i4>
  </property>
  <property fmtid="{D5CDD505-2E9C-101B-9397-08002B2CF9AE}" pid="3" name="PresentationFormat">
    <vt:lpwstr>Benutzerdefiniert</vt:lpwstr>
  </property>
  <property fmtid="{D5CDD505-2E9C-101B-9397-08002B2CF9AE}" pid="4" name="Slides">
    <vt:i4>17</vt:i4>
  </property>
</Properties>
</file>