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12.xml" ContentType="application/vnd.openxmlformats-officedocument.presentationml.slideMaster+xml"/>
  <Override PartName="/ppt/slideMasters/slideMaster11.xml" ContentType="application/vnd.openxmlformats-officedocument.presentationml.slideMaster+xml"/>
  <Override PartName="/ppt/slideMasters/slideMaster10.xml" ContentType="application/vnd.openxmlformats-officedocument.presentationml.slideMaster+xml"/>
  <Override PartName="/ppt/slideMasters/slideMaster9.xml" ContentType="application/vnd.openxmlformats-officedocument.presentationml.slideMaster+xml"/>
  <Override PartName="/ppt/slideMasters/slideMaster8.xml" ContentType="application/vnd.openxmlformats-officedocument.presentationml.slideMaster+xml"/>
  <Override PartName="/ppt/slideMasters/slideMaster7.xml" ContentType="application/vnd.openxmlformats-officedocument.presentationml.slideMaster+xml"/>
  <Override PartName="/ppt/slideMasters/slideMaster6.xml" ContentType="application/vnd.openxmlformats-officedocument.presentationml.slideMaster+xml"/>
  <Override PartName="/ppt/slideMasters/slideMaster5.xml" ContentType="application/vnd.openxmlformats-officedocument.presentationml.slideMaster+xml"/>
  <Override PartName="/ppt/slideMasters/slideMaster4.xml" ContentType="application/vnd.openxmlformats-officedocument.presentationml.slideMaster+xml"/>
  <Override PartName="/ppt/slideMasters/slideMaster3.xml" ContentType="application/vnd.openxmlformats-officedocument.presentationml.slideMaster+xml"/>
  <Override PartName="/ppt/slideMasters/slideMaster2.xml" ContentType="application/vnd.openxmlformats-officedocument.presentationml.slideMaster+xml"/>
  <Override PartName="/ppt/slideMasters/slideMaster24.xml" ContentType="application/vnd.openxmlformats-officedocument.presentationml.slideMaster+xml"/>
  <Override PartName="/ppt/slideMasters/slideMaster23.xml" ContentType="application/vnd.openxmlformats-officedocument.presentationml.slideMaster+xml"/>
  <Override PartName="/ppt/slideMasters/slideMaster22.xml" ContentType="application/vnd.openxmlformats-officedocument.presentationml.slideMaster+xml"/>
  <Override PartName="/ppt/slideMasters/slideMaster21.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18.xml" ContentType="application/vnd.openxmlformats-officedocument.presentationml.slideMaster+xml"/>
  <Override PartName="/ppt/slideMasters/slideMaster17.xml" ContentType="application/vnd.openxmlformats-officedocument.presentationml.slideMaster+xml"/>
  <Override PartName="/ppt/slideMasters/slideMaster16.xml" ContentType="application/vnd.openxmlformats-officedocument.presentationml.slideMaster+xml"/>
  <Override PartName="/ppt/slideMasters/slideMaster15.xml" ContentType="application/vnd.openxmlformats-officedocument.presentationml.slideMaster+xml"/>
  <Override PartName="/ppt/slideMasters/_rels/slideMaster13.xml.rels" ContentType="application/vnd.openxmlformats-package.relationships+xml"/>
  <Override PartName="/ppt/slideMasters/_rels/slideMaster2.xml.rels" ContentType="application/vnd.openxmlformats-package.relationships+xml"/>
  <Override PartName="/ppt/slideMasters/_rels/slideMaster1.xml.rels" ContentType="application/vnd.openxmlformats-package.relationships+xml"/>
  <Override PartName="/ppt/slideMasters/_rels/slideMaster12.xml.rels" ContentType="application/vnd.openxmlformats-package.relationships+xml"/>
  <Override PartName="/ppt/slideMasters/_rels/slideMaster14.xml.rels" ContentType="application/vnd.openxmlformats-package.relationships+xml"/>
  <Override PartName="/ppt/slideMasters/_rels/slideMaster3.xml.rels" ContentType="application/vnd.openxmlformats-package.relationships+xml"/>
  <Override PartName="/ppt/slideMasters/_rels/slideMaster15.xml.rels" ContentType="application/vnd.openxmlformats-package.relationships+xml"/>
  <Override PartName="/ppt/slideMasters/_rels/slideMaster4.xml.rels" ContentType="application/vnd.openxmlformats-package.relationships+xml"/>
  <Override PartName="/ppt/slideMasters/_rels/slideMaster16.xml.rels" ContentType="application/vnd.openxmlformats-package.relationships+xml"/>
  <Override PartName="/ppt/slideMasters/_rels/slideMaster5.xml.rels" ContentType="application/vnd.openxmlformats-package.relationships+xml"/>
  <Override PartName="/ppt/slideMasters/_rels/slideMaster11.xml.rels" ContentType="application/vnd.openxmlformats-package.relationships+xml"/>
  <Override PartName="/ppt/slideMasters/_rels/slideMaster23.xml.rels" ContentType="application/vnd.openxmlformats-package.relationships+xml"/>
  <Override PartName="/ppt/slideMasters/_rels/slideMaster10.xml.rels" ContentType="application/vnd.openxmlformats-package.relationships+xml"/>
  <Override PartName="/ppt/slideMasters/_rels/slideMaster24.xml.rels" ContentType="application/vnd.openxmlformats-package.relationships+xml"/>
  <Override PartName="/ppt/slideMasters/_rels/slideMaster17.xml.rels" ContentType="application/vnd.openxmlformats-package.relationships+xml"/>
  <Override PartName="/ppt/slideMasters/_rels/slideMaster6.xml.rels" ContentType="application/vnd.openxmlformats-package.relationships+xml"/>
  <Override PartName="/ppt/slideMasters/_rels/slideMaster22.xml.rels" ContentType="application/vnd.openxmlformats-package.relationships+xml"/>
  <Override PartName="/ppt/slideMasters/_rels/slideMaster9.xml.rels" ContentType="application/vnd.openxmlformats-package.relationships+xml"/>
  <Override PartName="/ppt/slideMasters/_rels/slideMaster8.xml.rels" ContentType="application/vnd.openxmlformats-package.relationships+xml"/>
  <Override PartName="/ppt/slideMasters/_rels/slideMaster21.xml.rels" ContentType="application/vnd.openxmlformats-package.relationships+xml"/>
  <Override PartName="/ppt/slideMasters/_rels/slideMaster19.xml.rels" ContentType="application/vnd.openxmlformats-package.relationships+xml"/>
  <Override PartName="/ppt/slideMasters/_rels/slideMaster7.xml.rels" ContentType="application/vnd.openxmlformats-package.relationships+xml"/>
  <Override PartName="/ppt/slideMasters/_rels/slideMaster20.xml.rels" ContentType="application/vnd.openxmlformats-package.relationships+xml"/>
  <Override PartName="/ppt/slideMasters/_rels/slideMaster18.xml.rels" ContentType="application/vnd.openxmlformats-package.relationships+xml"/>
  <Override PartName="/ppt/slideMasters/slideMaster14.xml" ContentType="application/vnd.openxmlformats-officedocument.presentationml.slideMaster+xml"/>
  <Override PartName="/ppt/slideMasters/slideMaster1.xml" ContentType="application/vnd.openxmlformats-officedocument.presentationml.slideMaster+xml"/>
  <Override PartName="/ppt/slideMasters/slideMaster13.xml" ContentType="application/vnd.openxmlformats-officedocument.presentationml.slideMaster+xml"/>
  <Override PartName="/ppt/presProps.xml" ContentType="application/vnd.openxmlformats-officedocument.presentationml.presProps+xml"/>
  <Override PartName="/ppt/theme/theme10.xml" ContentType="application/vnd.openxmlformats-officedocument.theme+xml"/>
  <Override PartName="/ppt/theme/theme9.xml" ContentType="application/vnd.openxmlformats-officedocument.theme+xml"/>
  <Override PartName="/ppt/theme/theme8.xml" ContentType="application/vnd.openxmlformats-officedocument.theme+xml"/>
  <Override PartName="/ppt/theme/theme7.xml" ContentType="application/vnd.openxmlformats-officedocument.theme+xml"/>
  <Override PartName="/ppt/theme/theme6.xml" ContentType="application/vnd.openxmlformats-officedocument.theme+xml"/>
  <Override PartName="/ppt/theme/theme5.xml" ContentType="application/vnd.openxmlformats-officedocument.theme+xml"/>
  <Override PartName="/ppt/theme/theme4.xml" ContentType="application/vnd.openxmlformats-officedocument.theme+xml"/>
  <Override PartName="/ppt/theme/theme13.xml" ContentType="application/vnd.openxmlformats-officedocument.theme+xml"/>
  <Override PartName="/ppt/theme/theme3.xml" ContentType="application/vnd.openxmlformats-officedocument.theme+xml"/>
  <Override PartName="/ppt/theme/theme12.xml" ContentType="application/vnd.openxmlformats-officedocument.theme+xml"/>
  <Override PartName="/ppt/theme/theme2.xml" ContentType="application/vnd.openxmlformats-officedocument.theme+xml"/>
  <Override PartName="/ppt/theme/theme11.xml" ContentType="application/vnd.openxmlformats-officedocument.theme+xml"/>
  <Override PartName="/ppt/theme/theme25.xml" ContentType="application/vnd.openxmlformats-officedocument.theme+xml"/>
  <Override PartName="/ppt/theme/theme24.xml" ContentType="application/vnd.openxmlformats-officedocument.theme+xml"/>
  <Override PartName="/ppt/theme/theme23.xml" ContentType="application/vnd.openxmlformats-officedocument.theme+xml"/>
  <Override PartName="/ppt/theme/theme1.xml" ContentType="application/vnd.openxmlformats-officedocument.theme+xml"/>
  <Override PartName="/ppt/theme/theme22.xml" ContentType="application/vnd.openxmlformats-officedocument.theme+xml"/>
  <Override PartName="/ppt/theme/theme21.xml" ContentType="application/vnd.openxmlformats-officedocument.theme+xml"/>
  <Override PartName="/ppt/theme/theme19.xml" ContentType="application/vnd.openxmlformats-officedocument.theme+xml"/>
  <Override PartName="/ppt/theme/theme20.xml" ContentType="application/vnd.openxmlformats-officedocument.theme+xml"/>
  <Override PartName="/ppt/theme/theme18.xml" ContentType="application/vnd.openxmlformats-officedocument.theme+xml"/>
  <Override PartName="/ppt/theme/theme17.xml" ContentType="application/vnd.openxmlformats-officedocument.theme+xml"/>
  <Override PartName="/ppt/theme/theme16.xml" ContentType="application/vnd.openxmlformats-officedocument.theme+xml"/>
  <Override PartName="/ppt/theme/theme15.xml" ContentType="application/vnd.openxmlformats-officedocument.theme+xml"/>
  <Override PartName="/ppt/theme/theme14.xml" ContentType="application/vnd.openxmlformats-officedocument.theme+xml"/>
  <Override PartName="/ppt/slideLayouts/slideLayout9.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Layouts/slideLayout12.xml" ContentType="application/vnd.openxmlformats-officedocument.presentationml.slideLayout+xml"/>
  <Override PartName="/ppt/slideLayouts/slideLayout7.xml" ContentType="application/vnd.openxmlformats-officedocument.presentationml.slideLayout+xml"/>
  <Override PartName="/ppt/slideLayouts/slideLayout11.xml" ContentType="application/vnd.openxmlformats-officedocument.presentationml.slideLayout+xml"/>
  <Override PartName="/ppt/slideLayouts/slideLayout6.xml" ContentType="application/vnd.openxmlformats-officedocument.presentationml.slideLayout+xml"/>
  <Override PartName="/ppt/slideLayouts/slideLayout10.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_rels/slideLayout24.xml.rels" ContentType="application/vnd.openxmlformats-package.relationships+xml"/>
  <Override PartName="/ppt/slideLayouts/_rels/slideLayout4.xml.rels" ContentType="application/vnd.openxmlformats-package.relationships+xml"/>
  <Override PartName="/ppt/slideLayouts/_rels/slideLayout23.xml.rels" ContentType="application/vnd.openxmlformats-package.relationships+xml"/>
  <Override PartName="/ppt/slideLayouts/_rels/slideLayout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20.xml.rels" ContentType="application/vnd.openxmlformats-package.relationships+xml"/>
  <Override PartName="/ppt/slideLayouts/_rels/slideLayout9.xml.rels" ContentType="application/vnd.openxmlformats-package.relationships+xml"/>
  <Override PartName="/ppt/slideLayouts/_rels/slideLayout13.xml.rels" ContentType="application/vnd.openxmlformats-package.relationships+xml"/>
  <Override PartName="/ppt/slideLayouts/_rels/slideLayout5.xml.rels" ContentType="application/vnd.openxmlformats-package.relationships+xml"/>
  <Override PartName="/ppt/slideLayouts/_rels/slideLayout8.xml.rels" ContentType="application/vnd.openxmlformats-package.relationships+xml"/>
  <Override PartName="/ppt/slideLayouts/_rels/slideLayout12.xml.rels" ContentType="application/vnd.openxmlformats-package.relationships+xml"/>
  <Override PartName="/ppt/slideLayouts/_rels/slideLayout7.xml.rels" ContentType="application/vnd.openxmlformats-package.relationships+xml"/>
  <Override PartName="/ppt/slideLayouts/_rels/slideLayout11.xml.rels" ContentType="application/vnd.openxmlformats-package.relationships+xml"/>
  <Override PartName="/ppt/slideLayouts/_rels/slideLayout6.xml.rels" ContentType="application/vnd.openxmlformats-package.relationships+xml"/>
  <Override PartName="/ppt/slideLayouts/_rels/slideLayout10.xml.rels" ContentType="application/vnd.openxmlformats-package.relationships+xml"/>
  <Override PartName="/ppt/slideLayouts/_rels/slideLayout22.xml.rels" ContentType="application/vnd.openxmlformats-package.relationships+xml"/>
  <Override PartName="/ppt/slideLayouts/_rels/slideLayout2.xml.rels" ContentType="application/vnd.openxmlformats-package.relationships+xml"/>
  <Override PartName="/ppt/slideLayouts/_rels/slideLayout19.xml.rels" ContentType="application/vnd.openxmlformats-package.relationships+xml"/>
  <Override PartName="/ppt/slideLayouts/_rels/slideLayout21.xml.rels" ContentType="application/vnd.openxmlformats-package.relationships+xml"/>
  <Override PartName="/ppt/slideLayouts/_rels/slideLayout1.xml.rels" ContentType="application/vnd.openxmlformats-package.relationships+xml"/>
  <Override PartName="/ppt/slideLayouts/slideLayout3.xml" ContentType="application/vnd.openxmlformats-officedocument.presentationml.slideLayout+xml"/>
  <Override PartName="/ppt/slideLayouts/slideLayout22.xml" ContentType="application/vnd.openxmlformats-officedocument.presentationml.slideLayout+xml"/>
  <Override PartName="/ppt/slideLayouts/slideLayout21.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xml" ContentType="application/vnd.openxmlformats-officedocument.presentationml.slideLayout+xml"/>
  <Override PartName="/ppt/_rels/presentation.xml.rels" ContentType="application/vnd.openxmlformats-package.relationships+xml"/>
  <Override PartName="/ppt/notesMasters/_rels/notesMaster1.xml.rels" ContentType="application/vnd.openxmlformats-package.relationships+xml"/>
  <Override PartName="/ppt/notesMasters/notesMaster1.xml" ContentType="application/vnd.openxmlformats-officedocument.presentationml.notesMaster+xml"/>
  <Override PartName="/ppt/media/image29.png" ContentType="image/png"/>
  <Override PartName="/ppt/media/image28.png" ContentType="image/png"/>
  <Override PartName="/ppt/media/image27.png" ContentType="image/png"/>
  <Override PartName="/ppt/media/image26.png" ContentType="image/png"/>
  <Override PartName="/ppt/media/image25.png" ContentType="image/png"/>
  <Override PartName="/ppt/media/image24.png" ContentType="image/png"/>
  <Override PartName="/ppt/media/image17.png" ContentType="image/png"/>
  <Override PartName="/ppt/media/image8.png" ContentType="image/png"/>
  <Override PartName="/ppt/media/image12.png" ContentType="image/png"/>
  <Override PartName="/ppt/media/image35.png" ContentType="image/png"/>
  <Override PartName="/ppt/media/image3.png" ContentType="image/png"/>
  <Override PartName="/ppt/media/image18.png" ContentType="image/png"/>
  <Override PartName="/ppt/media/image9.png" ContentType="image/png"/>
  <Override PartName="/ppt/media/image20.png" ContentType="image/png"/>
  <Override PartName="/ppt/media/image13.png" ContentType="image/png"/>
  <Override PartName="/ppt/media/image4.png" ContentType="image/png"/>
  <Override PartName="/ppt/media/image30.png" ContentType="image/png"/>
  <Override PartName="/ppt/media/image31.png" ContentType="image/png"/>
  <Override PartName="/ppt/media/image32.png" ContentType="image/png"/>
  <Override PartName="/ppt/media/image11.png" ContentType="image/png"/>
  <Override PartName="/ppt/media/image2.png" ContentType="image/png"/>
  <Override PartName="/ppt/media/image34.png" ContentType="image/png"/>
  <Override PartName="/ppt/media/image7.png" ContentType="image/png"/>
  <Override PartName="/ppt/media/image16.png" ContentType="image/png"/>
  <Override PartName="/ppt/media/image10.png" ContentType="image/png"/>
  <Override PartName="/ppt/media/image1.png" ContentType="image/png"/>
  <Override PartName="/ppt/media/image33.png" ContentType="image/png"/>
  <Override PartName="/ppt/media/image6.png" ContentType="image/png"/>
  <Override PartName="/ppt/media/image15.png" ContentType="image/png"/>
  <Override PartName="/ppt/media/image5.png" ContentType="image/png"/>
  <Override PartName="/ppt/media/image14.png" ContentType="image/png"/>
  <Override PartName="/ppt/media/image19.png" ContentType="image/png"/>
  <Override PartName="/ppt/media/image21.png" ContentType="image/png"/>
  <Override PartName="/ppt/media/image22.png" ContentType="image/png"/>
  <Override PartName="/ppt/media/image23.png" ContentType="image/png"/>
  <Override PartName="/ppt/slides/_rels/slide8.xml.rels" ContentType="application/vnd.openxmlformats-package.relationships+xml"/>
  <Override PartName="/ppt/slides/_rels/slide10.xml.rels" ContentType="application/vnd.openxmlformats-package.relationships+xml"/>
  <Override PartName="/ppt/slides/_rels/slide7.xml.rels" ContentType="application/vnd.openxmlformats-package.relationships+xml"/>
  <Override PartName="/ppt/slides/_rels/slide6.xml.rels" ContentType="application/vnd.openxmlformats-package.relationships+xml"/>
  <Override PartName="/ppt/slides/_rels/slide13.xml.rels" ContentType="application/vnd.openxmlformats-package.relationships+xml"/>
  <Override PartName="/ppt/slides/_rels/slide12.xml.rels" ContentType="application/vnd.openxmlformats-package.relationships+xml"/>
  <Override PartName="/ppt/slides/_rels/slide9.xml.rels" ContentType="application/vnd.openxmlformats-package.relationships+xml"/>
  <Override PartName="/ppt/slides/_rels/slide11.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xml.rels" ContentType="application/vnd.openxmlformats-package.relationships+xml"/>
  <Override PartName="/ppt/slides/_rels/slide16.xml.rels" ContentType="application/vnd.openxmlformats-package.relationships+xml"/>
  <Override PartName="/ppt/slides/_rels/slide2.xml.rels" ContentType="application/vnd.openxmlformats-package.relationships+xml"/>
  <Override PartName="/ppt/slides/_rels/slide17.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slide13.xml" ContentType="application/vnd.openxmlformats-officedocument.presentationml.slide+xml"/>
  <Override PartName="/ppt/slides/slide12.xml" ContentType="application/vnd.openxmlformats-officedocument.presentationml.slide+xml"/>
  <Override PartName="/ppt/slides/slide9.xml" ContentType="application/vnd.openxmlformats-officedocument.presentationml.slide+xml"/>
  <Override PartName="/ppt/slides/slide11.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1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0.xml" ContentType="application/vnd.openxmlformats-officedocument.presentationml.slide+xml"/>
  <Override PartName="/ppt/slides/slide8.xml" ContentType="application/vnd.openxmlformats-officedocument.presentationml.slide+xml"/>
  <Override PartName="/ppt/notesSlides/notesSlide1.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1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_rels/notesSlide9.xml.rels" ContentType="application/vnd.openxmlformats-package.relationships+xml"/>
  <Override PartName="/ppt/notesSlides/_rels/notesSlide16.xml.rels" ContentType="application/vnd.openxmlformats-package.relationships+xml"/>
  <Override PartName="/ppt/notesSlides/_rels/notesSlide8.xml.rels" ContentType="application/vnd.openxmlformats-package.relationships+xml"/>
  <Override PartName="/ppt/notesSlides/_rels/notesSlide7.xml.rels" ContentType="application/vnd.openxmlformats-package.relationships+xml"/>
  <Override PartName="/ppt/notesSlides/_rels/notesSlide6.xml.rels" ContentType="application/vnd.openxmlformats-package.relationships+xml"/>
  <Override PartName="/ppt/notesSlides/_rels/notesSlide5.xml.rels" ContentType="application/vnd.openxmlformats-package.relationships+xml"/>
  <Override PartName="/ppt/notesSlides/_rels/notesSlide4.xml.rels" ContentType="application/vnd.openxmlformats-package.relationships+xml"/>
  <Override PartName="/ppt/notesSlides/_rels/notesSlide3.xml.rels" ContentType="application/vnd.openxmlformats-package.relationships+xml"/>
  <Override PartName="/ppt/notesSlides/_rels/notesSlide17.xml.rels" ContentType="application/vnd.openxmlformats-package.relationships+xml"/>
  <Override PartName="/ppt/notesSlides/_rels/notesSlide2.xml.rels" ContentType="application/vnd.openxmlformats-package.relationships+xml"/>
  <Override PartName="/ppt/notesSlides/_rels/notesSlide1.xml.rels" ContentType="application/vnd.openxmlformats-package.relationships+xml"/>
  <Override PartName="/ppt/notesSlides/notesSlide9.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2" r:id="rId4"/>
    <p:sldMasterId id="2147483654" r:id="rId5"/>
    <p:sldMasterId id="2147483656" r:id="rId6"/>
    <p:sldMasterId id="2147483658" r:id="rId7"/>
    <p:sldMasterId id="2147483660" r:id="rId8"/>
    <p:sldMasterId id="2147483662" r:id="rId9"/>
    <p:sldMasterId id="2147483664" r:id="rId10"/>
    <p:sldMasterId id="2147483666" r:id="rId11"/>
    <p:sldMasterId id="2147483668" r:id="rId12"/>
    <p:sldMasterId id="2147483670" r:id="rId13"/>
    <p:sldMasterId id="2147483672" r:id="rId14"/>
    <p:sldMasterId id="2147483674" r:id="rId15"/>
    <p:sldMasterId id="2147483676" r:id="rId16"/>
    <p:sldMasterId id="2147483678" r:id="rId17"/>
    <p:sldMasterId id="2147483680" r:id="rId18"/>
    <p:sldMasterId id="2147483682" r:id="rId19"/>
    <p:sldMasterId id="2147483684" r:id="rId20"/>
    <p:sldMasterId id="2147483686" r:id="rId21"/>
    <p:sldMasterId id="2147483688" r:id="rId22"/>
    <p:sldMasterId id="2147483690" r:id="rId23"/>
    <p:sldMasterId id="2147483692" r:id="rId24"/>
    <p:sldMasterId id="2147483694" r:id="rId25"/>
  </p:sldMasterIdLst>
  <p:notesMasterIdLst>
    <p:notesMasterId r:id="rId26"/>
  </p:notesMasterIdLst>
  <p:sldIdLst>
    <p:sldId id="256" r:id="rId27"/>
    <p:sldId id="257" r:id="rId28"/>
    <p:sldId id="258" r:id="rId29"/>
    <p:sldId id="259" r:id="rId30"/>
    <p:sldId id="260" r:id="rId31"/>
    <p:sldId id="261" r:id="rId32"/>
    <p:sldId id="262" r:id="rId33"/>
    <p:sldId id="263" r:id="rId34"/>
    <p:sldId id="264" r:id="rId35"/>
    <p:sldId id="265" r:id="rId36"/>
    <p:sldId id="266" r:id="rId37"/>
    <p:sldId id="267" r:id="rId38"/>
    <p:sldId id="268" r:id="rId39"/>
    <p:sldId id="269" r:id="rId40"/>
    <p:sldId id="270" r:id="rId41"/>
    <p:sldId id="271" r:id="rId42"/>
    <p:sldId id="272" r:id="rId43"/>
  </p:sldIdLst>
  <p:sldSz cx="10080625" cy="5670550"/>
  <p:notesSz cx="10080625" cy="567055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slideMaster" Target="slideMasters/slideMaster11.xml"/><Relationship Id="rId13" Type="http://schemas.openxmlformats.org/officeDocument/2006/relationships/slideMaster" Target="slideMasters/slideMaster12.xml"/><Relationship Id="rId14" Type="http://schemas.openxmlformats.org/officeDocument/2006/relationships/slideMaster" Target="slideMasters/slideMaster13.xml"/><Relationship Id="rId15" Type="http://schemas.openxmlformats.org/officeDocument/2006/relationships/slideMaster" Target="slideMasters/slideMaster14.xml"/><Relationship Id="rId16" Type="http://schemas.openxmlformats.org/officeDocument/2006/relationships/slideMaster" Target="slideMasters/slideMaster15.xml"/><Relationship Id="rId17" Type="http://schemas.openxmlformats.org/officeDocument/2006/relationships/slideMaster" Target="slideMasters/slideMaster16.xml"/><Relationship Id="rId18" Type="http://schemas.openxmlformats.org/officeDocument/2006/relationships/slideMaster" Target="slideMasters/slideMaster17.xml"/><Relationship Id="rId19" Type="http://schemas.openxmlformats.org/officeDocument/2006/relationships/slideMaster" Target="slideMasters/slideMaster18.xml"/><Relationship Id="rId20" Type="http://schemas.openxmlformats.org/officeDocument/2006/relationships/slideMaster" Target="slideMasters/slideMaster19.xml"/><Relationship Id="rId21" Type="http://schemas.openxmlformats.org/officeDocument/2006/relationships/slideMaster" Target="slideMasters/slideMaster20.xml"/><Relationship Id="rId22" Type="http://schemas.openxmlformats.org/officeDocument/2006/relationships/slideMaster" Target="slideMasters/slideMaster21.xml"/><Relationship Id="rId23" Type="http://schemas.openxmlformats.org/officeDocument/2006/relationships/slideMaster" Target="slideMasters/slideMaster22.xml"/><Relationship Id="rId24" Type="http://schemas.openxmlformats.org/officeDocument/2006/relationships/slideMaster" Target="slideMasters/slideMaster23.xml"/><Relationship Id="rId25" Type="http://schemas.openxmlformats.org/officeDocument/2006/relationships/slideMaster" Target="slideMasters/slideMaster24.xml"/><Relationship Id="rId26" Type="http://schemas.openxmlformats.org/officeDocument/2006/relationships/notesMaster" Target="notesMasters/notesMaster1.xml"/><Relationship Id="rId27" Type="http://schemas.openxmlformats.org/officeDocument/2006/relationships/slide" Target="slides/slide1.xml"/><Relationship Id="rId28" Type="http://schemas.openxmlformats.org/officeDocument/2006/relationships/slide" Target="slides/slide2.xml"/><Relationship Id="rId29" Type="http://schemas.openxmlformats.org/officeDocument/2006/relationships/slide" Target="slides/slide3.xml"/><Relationship Id="rId30" Type="http://schemas.openxmlformats.org/officeDocument/2006/relationships/slide" Target="slides/slide4.xml"/><Relationship Id="rId31" Type="http://schemas.openxmlformats.org/officeDocument/2006/relationships/slide" Target="slides/slide5.xml"/><Relationship Id="rId32" Type="http://schemas.openxmlformats.org/officeDocument/2006/relationships/slide" Target="slides/slide6.xml"/><Relationship Id="rId33" Type="http://schemas.openxmlformats.org/officeDocument/2006/relationships/slide" Target="slides/slide7.xml"/><Relationship Id="rId34" Type="http://schemas.openxmlformats.org/officeDocument/2006/relationships/slide" Target="slides/slide8.xml"/><Relationship Id="rId35" Type="http://schemas.openxmlformats.org/officeDocument/2006/relationships/slide" Target="slides/slide9.xml"/><Relationship Id="rId36" Type="http://schemas.openxmlformats.org/officeDocument/2006/relationships/slide" Target="slides/slide10.xml"/><Relationship Id="rId37" Type="http://schemas.openxmlformats.org/officeDocument/2006/relationships/slide" Target="slides/slide11.xml"/><Relationship Id="rId38" Type="http://schemas.openxmlformats.org/officeDocument/2006/relationships/slide" Target="slides/slide12.xml"/><Relationship Id="rId39" Type="http://schemas.openxmlformats.org/officeDocument/2006/relationships/slide" Target="slides/slide13.xml"/><Relationship Id="rId40" Type="http://schemas.openxmlformats.org/officeDocument/2006/relationships/slide" Target="slides/slide14.xml"/><Relationship Id="rId41" Type="http://schemas.openxmlformats.org/officeDocument/2006/relationships/slide" Target="slides/slide15.xml"/><Relationship Id="rId42" Type="http://schemas.openxmlformats.org/officeDocument/2006/relationships/slide" Target="slides/slide16.xml"/><Relationship Id="rId43" Type="http://schemas.openxmlformats.org/officeDocument/2006/relationships/slide" Target="slides/slide17.xml"/><Relationship Id="rId44"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25.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0" name="PlaceHolder 1"/>
          <p:cNvSpPr>
            <a:spLocks noGrp="1"/>
          </p:cNvSpPr>
          <p:nvPr>
            <p:ph type="sldImg"/>
          </p:nvPr>
        </p:nvSpPr>
        <p:spPr>
          <a:xfrm>
            <a:off x="0" y="812520"/>
            <a:ext cx="0" cy="0"/>
          </a:xfrm>
          <a:prstGeom prst="rect">
            <a:avLst/>
          </a:prstGeom>
          <a:noFill/>
          <a:ln w="0">
            <a:noFill/>
          </a:ln>
        </p:spPr>
        <p:txBody>
          <a:bodyPr lIns="0" rIns="0" tIns="0" bIns="0" anchor="ctr">
            <a:noAutofit/>
          </a:bodyPr>
          <a:p>
            <a:pPr algn="ctr"/>
            <a:r>
              <a:rPr b="0" lang="de-DE" sz="4400" spc="-1" strike="noStrike">
                <a:solidFill>
                  <a:srgbClr val="000000"/>
                </a:solidFill>
                <a:latin typeface="Arial"/>
              </a:rPr>
              <a:t>Folie mittels Klicken verschieben</a:t>
            </a:r>
            <a:endParaRPr b="0" lang="de-DE" sz="4400" spc="-1" strike="noStrike">
              <a:solidFill>
                <a:srgbClr val="000000"/>
              </a:solidFill>
              <a:latin typeface="Arial"/>
            </a:endParaRPr>
          </a:p>
        </p:txBody>
      </p:sp>
      <p:sp>
        <p:nvSpPr>
          <p:cNvPr id="201"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pPr marL="216000" indent="-216000">
              <a:buNone/>
            </a:pPr>
            <a:r>
              <a:rPr b="0" lang="de-DE" sz="2000" spc="-1" strike="noStrike">
                <a:solidFill>
                  <a:srgbClr val="000000"/>
                </a:solidFill>
                <a:latin typeface="Arial"/>
              </a:rPr>
              <a:t>Format der Notizen mittels Klicken bearbeiten</a:t>
            </a:r>
            <a:endParaRPr b="0" lang="de-DE" sz="2000" spc="-1" strike="noStrike">
              <a:solidFill>
                <a:srgbClr val="000000"/>
              </a:solidFill>
              <a:latin typeface="Arial"/>
            </a:endParaRPr>
          </a:p>
        </p:txBody>
      </p:sp>
      <p:sp>
        <p:nvSpPr>
          <p:cNvPr id="202" name="PlaceHolder 3"/>
          <p:cNvSpPr>
            <a:spLocks noGrp="1"/>
          </p:cNvSpPr>
          <p:nvPr>
            <p:ph type="hdr"/>
          </p:nvPr>
        </p:nvSpPr>
        <p:spPr>
          <a:xfrm>
            <a:off x="0" y="0"/>
            <a:ext cx="3280680" cy="534240"/>
          </a:xfrm>
          <a:prstGeom prst="rect">
            <a:avLst/>
          </a:prstGeom>
          <a:noFill/>
          <a:ln w="0">
            <a:noFill/>
          </a:ln>
        </p:spPr>
        <p:txBody>
          <a:bodyPr lIns="0" rIns="0" tIns="0" bIns="0" anchor="t">
            <a:noAutofit/>
          </a:bodyPr>
          <a:p>
            <a:pPr indent="0">
              <a:buNone/>
            </a:pPr>
            <a:r>
              <a:rPr b="0" lang="de-DE" sz="1400" spc="-1" strike="noStrike">
                <a:solidFill>
                  <a:srgbClr val="000000"/>
                </a:solidFill>
                <a:latin typeface="Times New Roman"/>
              </a:rPr>
              <a:t>&lt;Kopfzeile&gt;</a:t>
            </a:r>
            <a:endParaRPr b="0" lang="de-DE" sz="1400" spc="-1" strike="noStrike">
              <a:solidFill>
                <a:srgbClr val="000000"/>
              </a:solidFill>
              <a:latin typeface="Times New Roman"/>
            </a:endParaRPr>
          </a:p>
        </p:txBody>
      </p:sp>
      <p:sp>
        <p:nvSpPr>
          <p:cNvPr id="203" name="PlaceHolder 4"/>
          <p:cNvSpPr>
            <a:spLocks noGrp="1"/>
          </p:cNvSpPr>
          <p:nvPr>
            <p:ph type="dt" idx="73"/>
          </p:nvPr>
        </p:nvSpPr>
        <p:spPr>
          <a:xfrm>
            <a:off x="4278960" y="0"/>
            <a:ext cx="3280680" cy="534240"/>
          </a:xfrm>
          <a:prstGeom prst="rect">
            <a:avLst/>
          </a:prstGeom>
          <a:noFill/>
          <a:ln w="0">
            <a:noFill/>
          </a:ln>
        </p:spPr>
        <p:txBody>
          <a:bodyPr lIns="0" rIns="0" tIns="0" bIns="0" anchor="t">
            <a:noAutofit/>
          </a:bodyPr>
          <a:lstStyle>
            <a:lvl1pPr indent="0" algn="r">
              <a:buNone/>
              <a:defRPr b="0" lang="de-DE" sz="1400" spc="-1" strike="noStrike">
                <a:solidFill>
                  <a:srgbClr val="000000"/>
                </a:solidFill>
                <a:latin typeface="Times New Roman"/>
              </a:defRPr>
            </a:lvl1pPr>
          </a:lstStyle>
          <a:p>
            <a:pPr indent="0" algn="r">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
        <p:nvSpPr>
          <p:cNvPr id="204" name="PlaceHolder 5"/>
          <p:cNvSpPr>
            <a:spLocks noGrp="1"/>
          </p:cNvSpPr>
          <p:nvPr>
            <p:ph type="ftr" idx="74"/>
          </p:nvPr>
        </p:nvSpPr>
        <p:spPr>
          <a:xfrm>
            <a:off x="0" y="10157400"/>
            <a:ext cx="3280680" cy="534240"/>
          </a:xfrm>
          <a:prstGeom prst="rect">
            <a:avLst/>
          </a:prstGeom>
          <a:noFill/>
          <a:ln w="0">
            <a:noFill/>
          </a:ln>
        </p:spPr>
        <p:txBody>
          <a:bodyPr lIns="0" rIns="0" tIns="0" bIns="0" anchor="b">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&lt;Fußzeile&gt;</a:t>
            </a:r>
            <a:endParaRPr b="0" lang="de-DE" sz="1400" spc="-1" strike="noStrike">
              <a:solidFill>
                <a:srgbClr val="000000"/>
              </a:solidFill>
              <a:latin typeface="Times New Roman"/>
            </a:endParaRPr>
          </a:p>
        </p:txBody>
      </p:sp>
      <p:sp>
        <p:nvSpPr>
          <p:cNvPr id="205" name="PlaceHolder 6"/>
          <p:cNvSpPr>
            <a:spLocks noGrp="1"/>
          </p:cNvSpPr>
          <p:nvPr>
            <p:ph type="sldNum" idx="75"/>
          </p:nvPr>
        </p:nvSpPr>
        <p:spPr>
          <a:xfrm>
            <a:off x="4278960" y="10157400"/>
            <a:ext cx="3280680" cy="534240"/>
          </a:xfrm>
          <a:prstGeom prst="rect">
            <a:avLst/>
          </a:prstGeom>
          <a:noFill/>
          <a:ln w="0">
            <a:noFill/>
          </a:ln>
        </p:spPr>
        <p:txBody>
          <a:bodyPr lIns="0" rIns="0" tIns="0" bIns="0" anchor="b">
            <a:noAutofit/>
          </a:bodyPr>
          <a:lstStyle>
            <a:lvl1pPr indent="0" algn="r">
              <a:buNone/>
              <a:defRPr b="0" lang="de-DE" sz="1400" spc="-1" strike="noStrike">
                <a:solidFill>
                  <a:srgbClr val="000000"/>
                </a:solidFill>
                <a:latin typeface="Times New Roman"/>
              </a:defRPr>
            </a:lvl1pPr>
          </a:lstStyle>
          <a:p>
            <a:pPr indent="0" algn="r">
              <a:buNone/>
            </a:pPr>
            <a:fld id="{B22C5097-7840-4761-838C-DAD483097F11}" type="slidenum">
              <a:rPr b="0" lang="de-DE" sz="1400" spc="-1" strike="noStrike">
                <a:solidFill>
                  <a:srgbClr val="000000"/>
                </a:solidFill>
                <a:latin typeface="Times New Roman"/>
              </a:rPr>
              <a:t>&lt;Foliennummer&gt;</a:t>
            </a:fld>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image" Target="../media/image12.png"/><Relationship Id="rId2" Type="http://schemas.openxmlformats.org/officeDocument/2006/relationships/image" Target="../media/image13.png"/><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image" Target="../media/image16.png"/><Relationship Id="rId6" Type="http://schemas.openxmlformats.org/officeDocument/2006/relationships/image" Target="../media/image17.png"/><Relationship Id="rId7" Type="http://schemas.openxmlformats.org/officeDocument/2006/relationships/slide" Target="../slides/slide4.xml"/><Relationship Id="rId8"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
</Relationships>
</file>

<file path=ppt/notesSlides/_rels/notesSlide16.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
</Relationships>
</file>

<file path=ppt/notesSlides/_rels/notesSlide17.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9" name="PlaceHolder 1"/>
          <p:cNvSpPr>
            <a:spLocks noGrp="1"/>
          </p:cNvSpPr>
          <p:nvPr>
            <p:ph type="body"/>
          </p:nvPr>
        </p:nvSpPr>
        <p:spPr>
          <a:xfrm>
            <a:off x="720000" y="720000"/>
            <a:ext cx="8629920" cy="4309920"/>
          </a:xfrm>
          <a:prstGeom prst="rect">
            <a:avLst/>
          </a:prstGeom>
          <a:noFill/>
          <a:ln w="0">
            <a:noFill/>
          </a:ln>
        </p:spPr>
        <p:txBody>
          <a:bodyPr lIns="0" rIns="0" tIns="0" bIns="0" anchor="t">
            <a:noAutofit/>
          </a:bodyPr>
          <a:p>
            <a:pPr marL="216000" indent="-216000">
              <a:lnSpc>
                <a:spcPct val="100000"/>
              </a:lnSpc>
              <a:buNone/>
              <a:tabLst>
                <a:tab algn="l" pos="0"/>
              </a:tabLst>
            </a:pPr>
            <a:r>
              <a:rPr b="0" lang="de-DE" sz="2000" spc="-1" strike="noStrike">
                <a:solidFill>
                  <a:srgbClr val="000000"/>
                </a:solidFill>
                <a:latin typeface="Arial"/>
              </a:rPr>
              <a:t>{{notes01}}</a:t>
            </a:r>
            <a:endParaRPr b="0" lang="de-DE" sz="2000" spc="-1" strike="noStrike">
              <a:solidFill>
                <a:srgbClr val="000000"/>
              </a:solidFill>
              <a:latin typeface="Arial"/>
            </a:endParaRP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0" name="PlaceHolder 1"/>
          <p:cNvSpPr>
            <a:spLocks noGrp="1"/>
          </p:cNvSpPr>
          <p:nvPr>
            <p:ph type="body"/>
          </p:nvPr>
        </p:nvSpPr>
        <p:spPr>
          <a:xfrm>
            <a:off x="685800" y="720000"/>
            <a:ext cx="8664120" cy="4309920"/>
          </a:xfrm>
          <a:prstGeom prst="rect">
            <a:avLst/>
          </a:prstGeom>
          <a:noFill/>
          <a:ln w="0">
            <a:noFill/>
          </a:ln>
        </p:spPr>
        <p:txBody>
          <a:bodyPr lIns="0" rIns="0" tIns="0" bIns="0" anchor="t">
            <a:noAutofit/>
          </a:bodyPr>
          <a:p>
            <a:pPr marL="216000" indent="-216000">
              <a:lnSpc>
                <a:spcPct val="100000"/>
              </a:lnSpc>
              <a:buNone/>
              <a:tabLst>
                <a:tab algn="l" pos="0"/>
              </a:tabLst>
            </a:pPr>
            <a:r>
              <a:rPr b="0" lang="de-DE" sz="2000" spc="-1" strike="noStrike">
                <a:solidFill>
                  <a:srgbClr val="000000"/>
                </a:solidFill>
                <a:latin typeface="Arial"/>
              </a:rPr>
              <a:t>A summary of the TwentyFive analysis for Anna Berger</a:t>
            </a:r>
            <a:endParaRPr b="0" lang="de-DE" sz="2000" spc="-1" strike="noStrike">
              <a:solidFill>
                <a:srgbClr val="000000"/>
              </a:solidFill>
              <a:latin typeface="Arial"/>
            </a:endParaRPr>
          </a:p>
          <a:p>
            <a:pPr marL="216000" indent="-216000">
              <a:lnSpc>
                <a:spcPct val="100000"/>
              </a:lnSpc>
              <a:buNone/>
              <a:tabLst>
                <a:tab algn="l" pos="0"/>
              </a:tabLst>
            </a:pPr>
            <a:endParaRPr b="0" lang="de-DE" sz="2000" spc="-1" strike="noStrike">
              <a:solidFill>
                <a:srgbClr val="000000"/>
              </a:solidFill>
              <a:latin typeface="Arial"/>
            </a:endParaRPr>
          </a:p>
          <a:p>
            <a:pPr marL="216000" indent="-216000">
              <a:lnSpc>
                <a:spcPct val="100000"/>
              </a:lnSpc>
              <a:buNone/>
              <a:tabLst>
                <a:tab algn="l" pos="0"/>
              </a:tabLst>
            </a:pPr>
            <a:r>
              <a:rPr b="0" lang="de-DE" sz="2000" spc="-1" strike="noStrike">
                <a:solidFill>
                  <a:srgbClr val="000000"/>
                </a:solidFill>
                <a:latin typeface="Arial"/>
              </a:rPr>
              <a:t>{{notes02}}</a:t>
            </a:r>
            <a:endParaRPr b="0" lang="de-DE" sz="2000" spc="-1" strike="noStrike">
              <a:solidFill>
                <a:srgbClr val="000000"/>
              </a:solidFill>
              <a:latin typeface="Arial"/>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1" name="PlaceHolder 1"/>
          <p:cNvSpPr>
            <a:spLocks noGrp="1"/>
          </p:cNvSpPr>
          <p:nvPr>
            <p:ph type="body"/>
          </p:nvPr>
        </p:nvSpPr>
        <p:spPr>
          <a:xfrm>
            <a:off x="720000" y="720000"/>
            <a:ext cx="8629920" cy="4309920"/>
          </a:xfrm>
          <a:prstGeom prst="rect">
            <a:avLst/>
          </a:prstGeom>
          <a:noFill/>
          <a:ln w="0">
            <a:noFill/>
          </a:ln>
        </p:spPr>
        <p:txBody>
          <a:bodyPr lIns="0" rIns="0" tIns="0" bIns="0" anchor="t">
            <a:noAutofit/>
          </a:bodyPr>
          <a:p>
            <a:pPr marL="216000" indent="-216000">
              <a:lnSpc>
                <a:spcPct val="100000"/>
              </a:lnSpc>
              <a:buNone/>
              <a:tabLst>
                <a:tab algn="l" pos="0"/>
              </a:tabLst>
            </a:pPr>
            <a:r>
              <a:rPr b="0" lang="de-DE" sz="2000" spc="-1" strike="noStrike">
                <a:solidFill>
                  <a:srgbClr val="000000"/>
                </a:solidFill>
                <a:latin typeface="Arial"/>
              </a:rPr>
              <a:t>{{notes03}}</a:t>
            </a:r>
            <a:endParaRPr b="0" lang="de-DE" sz="2000" spc="-1" strike="noStrike">
              <a:solidFill>
                <a:srgbClr val="000000"/>
              </a:solidFill>
              <a:latin typeface="Arial"/>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02" name="Red = Self-assertion 6" descr="Red = Self-assertion"/>
          <p:cNvPicPr/>
          <p:nvPr/>
        </p:nvPicPr>
        <p:blipFill>
          <a:blip r:embed="rId1"/>
          <a:stretch/>
        </p:blipFill>
        <p:spPr>
          <a:xfrm>
            <a:off x="639000" y="893160"/>
            <a:ext cx="197280" cy="145080"/>
          </a:xfrm>
          <a:prstGeom prst="rect">
            <a:avLst/>
          </a:prstGeom>
          <a:ln w="0">
            <a:noFill/>
          </a:ln>
        </p:spPr>
      </p:pic>
      <p:sp>
        <p:nvSpPr>
          <p:cNvPr id="403" name="Textfeld 94"/>
          <p:cNvSpPr/>
          <p:nvPr/>
        </p:nvSpPr>
        <p:spPr>
          <a:xfrm>
            <a:off x="954000" y="893160"/>
            <a:ext cx="8387640" cy="6382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de-DE" sz="1200" spc="-1" strike="noStrike">
                <a:solidFill>
                  <a:srgbClr val="000000"/>
                </a:solidFill>
                <a:latin typeface="Calibri"/>
                <a:ea typeface="+mn-ea"/>
              </a:rPr>
              <a:t>Red = self-assertion: </a:t>
            </a:r>
            <a:r>
              <a:rPr b="0" lang="de-DE" sz="1200" spc="-1" strike="noStrike">
                <a:solidFill>
                  <a:srgbClr val="000000"/>
                </a:solidFill>
                <a:latin typeface="Calibri"/>
                <a:ea typeface="+mn-ea"/>
              </a:rPr>
              <a:t>venture out and conquer the world. Pursue adventure. The will prevails. Develop yourself, assert yourself, acquire something new and grow. The "red" part of the inner team wants to achieve something and move forward, not get "stuck" somewhere. Typical characteristics: visionary and energetic.</a:t>
            </a:r>
            <a:endParaRPr b="0" lang="de-DE" sz="1200" spc="-1" strike="noStrike">
              <a:solidFill>
                <a:srgbClr val="000000"/>
              </a:solidFill>
              <a:latin typeface="Arial"/>
            </a:endParaRPr>
          </a:p>
        </p:txBody>
      </p:sp>
      <p:pic>
        <p:nvPicPr>
          <p:cNvPr id="404" name="Yellow = Integration 6" descr="Yellow = Integration"/>
          <p:cNvPicPr/>
          <p:nvPr/>
        </p:nvPicPr>
        <p:blipFill>
          <a:blip r:embed="rId2"/>
          <a:stretch/>
        </p:blipFill>
        <p:spPr>
          <a:xfrm>
            <a:off x="639000" y="1522800"/>
            <a:ext cx="197280" cy="145080"/>
          </a:xfrm>
          <a:prstGeom prst="rect">
            <a:avLst/>
          </a:prstGeom>
          <a:ln w="0">
            <a:noFill/>
          </a:ln>
        </p:spPr>
      </p:pic>
      <p:sp>
        <p:nvSpPr>
          <p:cNvPr id="405" name="Textfeld 95"/>
          <p:cNvSpPr/>
          <p:nvPr/>
        </p:nvSpPr>
        <p:spPr>
          <a:xfrm>
            <a:off x="954000" y="1522800"/>
            <a:ext cx="8387640" cy="6080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de-DE" sz="1200" spc="-1" strike="noStrike">
                <a:solidFill>
                  <a:srgbClr val="000000"/>
                </a:solidFill>
                <a:latin typeface="Calibri"/>
                <a:ea typeface="+mn-ea"/>
              </a:rPr>
              <a:t>Yellow = integration: </a:t>
            </a:r>
            <a:r>
              <a:rPr b="0" lang="de-DE" sz="1100" spc="-1" strike="noStrike">
                <a:solidFill>
                  <a:srgbClr val="000000"/>
                </a:solidFill>
                <a:latin typeface="Calibri"/>
                <a:ea typeface="+mn-ea"/>
              </a:rPr>
              <a:t>Adapt and integrate yourself. You want to belong to a family, friends or a group and do something with them. The desire to make and maintain contacts. The "yellow" part of the inner team wants to belong, fit in and conform because no one can survive alone. Typical characteristics: lively and communicative.</a:t>
            </a:r>
            <a:endParaRPr b="0" lang="de-DE" sz="1100" spc="-1" strike="noStrike">
              <a:solidFill>
                <a:srgbClr val="000000"/>
              </a:solidFill>
              <a:latin typeface="Arial"/>
            </a:endParaRPr>
          </a:p>
        </p:txBody>
      </p:sp>
      <p:pic>
        <p:nvPicPr>
          <p:cNvPr id="406" name="Green = Security 6" descr="Green = Security"/>
          <p:cNvPicPr/>
          <p:nvPr/>
        </p:nvPicPr>
        <p:blipFill>
          <a:blip r:embed="rId3"/>
          <a:stretch/>
        </p:blipFill>
        <p:spPr>
          <a:xfrm>
            <a:off x="639000" y="2153160"/>
            <a:ext cx="197280" cy="145080"/>
          </a:xfrm>
          <a:prstGeom prst="rect">
            <a:avLst/>
          </a:prstGeom>
          <a:ln w="0">
            <a:noFill/>
          </a:ln>
        </p:spPr>
      </p:pic>
      <p:sp>
        <p:nvSpPr>
          <p:cNvPr id="407" name="Textfeld 96"/>
          <p:cNvSpPr/>
          <p:nvPr/>
        </p:nvSpPr>
        <p:spPr>
          <a:xfrm>
            <a:off x="954000" y="2153160"/>
            <a:ext cx="8387640" cy="6080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de-DE" sz="1200" spc="-1" strike="noStrike">
                <a:solidFill>
                  <a:srgbClr val="000000"/>
                </a:solidFill>
                <a:latin typeface="Calibri"/>
                <a:ea typeface="+mn-ea"/>
              </a:rPr>
              <a:t>Green = security: </a:t>
            </a:r>
            <a:r>
              <a:rPr b="0" lang="de-DE" sz="1100" spc="-1" strike="noStrike">
                <a:solidFill>
                  <a:srgbClr val="000000"/>
                </a:solidFill>
                <a:latin typeface="Calibri"/>
                <a:ea typeface="+mn-ea"/>
              </a:rPr>
              <a:t>avoid risks, defend achievements and ensure their continuation. Preserve tradition and everything you consider important. Observe the world and retreat to a safe cave if necessary. Plan everything so that nothing goes wrong. The "green" part of the inner self wants to be sure of things and protect its existence. Typical characteristics: attentive and reliable.</a:t>
            </a:r>
            <a:endParaRPr b="0" lang="de-DE" sz="1100" spc="-1" strike="noStrike">
              <a:solidFill>
                <a:srgbClr val="000000"/>
              </a:solidFill>
              <a:latin typeface="Arial"/>
            </a:endParaRPr>
          </a:p>
        </p:txBody>
      </p:sp>
      <p:pic>
        <p:nvPicPr>
          <p:cNvPr id="408" name="Blue = Individuality 6" descr="Blue = Individuality"/>
          <p:cNvPicPr/>
          <p:nvPr/>
        </p:nvPicPr>
        <p:blipFill>
          <a:blip r:embed="rId4"/>
          <a:stretch/>
        </p:blipFill>
        <p:spPr>
          <a:xfrm>
            <a:off x="639000" y="2783160"/>
            <a:ext cx="197280" cy="145080"/>
          </a:xfrm>
          <a:prstGeom prst="rect">
            <a:avLst/>
          </a:prstGeom>
          <a:ln w="0">
            <a:noFill/>
          </a:ln>
        </p:spPr>
      </p:pic>
      <p:sp>
        <p:nvSpPr>
          <p:cNvPr id="409" name="Textfeld 97"/>
          <p:cNvSpPr/>
          <p:nvPr/>
        </p:nvSpPr>
        <p:spPr>
          <a:xfrm>
            <a:off x="954000" y="2783160"/>
            <a:ext cx="8387640" cy="5922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de-DE" sz="1200" spc="-1" strike="noStrike">
                <a:solidFill>
                  <a:srgbClr val="000000"/>
                </a:solidFill>
                <a:latin typeface="Calibri"/>
                <a:ea typeface="+mn-ea"/>
              </a:rPr>
              <a:t>Blue = Individuality: </a:t>
            </a:r>
            <a:r>
              <a:rPr b="0" lang="de-DE" sz="1050" spc="-1" strike="noStrike">
                <a:solidFill>
                  <a:srgbClr val="000000"/>
                </a:solidFill>
                <a:latin typeface="Calibri"/>
                <a:ea typeface="+mn-ea"/>
              </a:rPr>
              <a:t>Develop into an independent individual who is valued for their uniqueness. Will compare and evaluate options. Provides high quality contribution based on own abilities. Wants feedback and recognition. Likes structure and personal responsibility. The "blue" part of the inner team wants to stand out from the crowd. Typical characteristics: hardworking and critical.</a:t>
            </a:r>
            <a:endParaRPr b="0" lang="de-DE" sz="1050" spc="-1" strike="noStrike">
              <a:solidFill>
                <a:srgbClr val="000000"/>
              </a:solidFill>
              <a:latin typeface="Arial"/>
            </a:endParaRPr>
          </a:p>
        </p:txBody>
      </p:sp>
      <p:pic>
        <p:nvPicPr>
          <p:cNvPr id="410" name="Black = Knowledge 6" descr="Black = Knowledge"/>
          <p:cNvPicPr/>
          <p:nvPr/>
        </p:nvPicPr>
        <p:blipFill>
          <a:blip r:embed="rId5"/>
          <a:stretch/>
        </p:blipFill>
        <p:spPr>
          <a:xfrm>
            <a:off x="639000" y="3412800"/>
            <a:ext cx="197280" cy="145080"/>
          </a:xfrm>
          <a:prstGeom prst="rect">
            <a:avLst/>
          </a:prstGeom>
          <a:ln w="0">
            <a:noFill/>
          </a:ln>
        </p:spPr>
      </p:pic>
      <p:sp>
        <p:nvSpPr>
          <p:cNvPr id="411" name="Textfeld 98"/>
          <p:cNvSpPr/>
          <p:nvPr/>
        </p:nvSpPr>
        <p:spPr>
          <a:xfrm>
            <a:off x="954000" y="3412800"/>
            <a:ext cx="8387640" cy="6080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de-DE" sz="1200" spc="-1" strike="noStrike">
                <a:solidFill>
                  <a:srgbClr val="000000"/>
                </a:solidFill>
                <a:latin typeface="Calibri"/>
                <a:ea typeface="+mn-ea"/>
              </a:rPr>
              <a:t>Black = knowledge: </a:t>
            </a:r>
            <a:r>
              <a:rPr b="0" lang="de-DE" sz="1100" spc="-1" strike="noStrike">
                <a:solidFill>
                  <a:srgbClr val="000000"/>
                </a:solidFill>
                <a:latin typeface="Calibri"/>
                <a:ea typeface="+mn-ea"/>
              </a:rPr>
              <a:t>Understand the world through logic and rational thinking. Ask questions and find solutions. Wants information. Desire to learn and use the mind for rational thinking. The "black" part of the inner team strives to make decisions based on facts, evidence and logic. Typical characteristics: Rational perception and thoughtfulness.</a:t>
            </a:r>
            <a:endParaRPr b="0" lang="de-DE" sz="1100" spc="-1" strike="noStrike">
              <a:solidFill>
                <a:srgbClr val="000000"/>
              </a:solidFill>
              <a:latin typeface="Arial"/>
            </a:endParaRPr>
          </a:p>
        </p:txBody>
      </p:sp>
      <p:pic>
        <p:nvPicPr>
          <p:cNvPr id="412" name="White = Empathy 6" descr="White = Empathy"/>
          <p:cNvPicPr/>
          <p:nvPr/>
        </p:nvPicPr>
        <p:blipFill>
          <a:blip r:embed="rId6"/>
          <a:stretch/>
        </p:blipFill>
        <p:spPr>
          <a:xfrm>
            <a:off x="639000" y="4043160"/>
            <a:ext cx="197280" cy="145080"/>
          </a:xfrm>
          <a:prstGeom prst="rect">
            <a:avLst/>
          </a:prstGeom>
          <a:ln w="0">
            <a:noFill/>
          </a:ln>
        </p:spPr>
      </p:pic>
      <p:sp>
        <p:nvSpPr>
          <p:cNvPr id="413" name="Textfeld 99"/>
          <p:cNvSpPr/>
          <p:nvPr/>
        </p:nvSpPr>
        <p:spPr>
          <a:xfrm>
            <a:off x="954000" y="4043160"/>
            <a:ext cx="8387640" cy="6382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de-DE" sz="1200" spc="-1" strike="noStrike">
                <a:solidFill>
                  <a:srgbClr val="000000"/>
                </a:solidFill>
                <a:latin typeface="Calibri"/>
                <a:ea typeface="+mn-ea"/>
              </a:rPr>
              <a:t>White = Empathy: </a:t>
            </a:r>
            <a:r>
              <a:rPr b="0" lang="de-DE" sz="1200" spc="-1" strike="noStrike">
                <a:solidFill>
                  <a:srgbClr val="000000"/>
                </a:solidFill>
                <a:latin typeface="Calibri"/>
                <a:ea typeface="+mn-ea"/>
              </a:rPr>
              <a:t>Strong understanding of self, others and the world. Perceives interactions and sees the consequences. Considers the feelings of others. Makes decisions based on gut instinct and intuition. Sense of aesthetics. Want to act responsibly. The "white" part of the inner team wants harmonious, rational behavior. Typical characteristics: intuitive and imaginative.</a:t>
            </a:r>
            <a:endParaRPr b="0" lang="de-DE" sz="1200" spc="-1" strike="noStrike">
              <a:solidFill>
                <a:srgbClr val="000000"/>
              </a:solidFill>
              <a:latin typeface="Arial"/>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4" name="shape 1"/>
          <p:cNvSpPr/>
          <p:nvPr/>
        </p:nvSpPr>
        <p:spPr>
          <a:xfrm>
            <a:off x="720000" y="720000"/>
            <a:ext cx="8629920" cy="430992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tabLst>
                <a:tab algn="l" pos="0"/>
              </a:tabLst>
            </a:pPr>
            <a:r>
              <a:rPr b="0" lang="de-DE" sz="2000" spc="-1" strike="noStrike">
                <a:solidFill>
                  <a:srgbClr val="000000"/>
                </a:solidFill>
                <a:latin typeface="Arial"/>
                <a:ea typeface="+mn-ea"/>
              </a:rPr>
              <a:t>{{notes05}}</a:t>
            </a:r>
            <a:endParaRPr b="0" lang="de-DE" sz="2000" spc="-1" strike="noStrike">
              <a:solidFill>
                <a:srgbClr val="000000"/>
              </a:solidFill>
              <a:latin typeface="Arial"/>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5" name="shape 2"/>
          <p:cNvSpPr/>
          <p:nvPr/>
        </p:nvSpPr>
        <p:spPr>
          <a:xfrm>
            <a:off x="720000" y="720000"/>
            <a:ext cx="8630640" cy="431064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tabLst>
                <a:tab algn="l" pos="0"/>
              </a:tabLst>
            </a:pPr>
            <a:r>
              <a:rPr b="0" lang="de-DE" sz="2000" spc="-1" strike="noStrike">
                <a:solidFill>
                  <a:srgbClr val="000000"/>
                </a:solidFill>
                <a:latin typeface="Arial"/>
                <a:ea typeface="+mn-ea"/>
              </a:rPr>
              <a:t>{{notes06}}</a:t>
            </a:r>
            <a:endParaRPr b="0" lang="de-DE" sz="2000" spc="-1" strike="noStrike">
              <a:solidFill>
                <a:srgbClr val="000000"/>
              </a:solidFill>
              <a:latin typeface="Arial"/>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6" name="shape 3"/>
          <p:cNvSpPr/>
          <p:nvPr/>
        </p:nvSpPr>
        <p:spPr>
          <a:xfrm>
            <a:off x="720000" y="720000"/>
            <a:ext cx="8629920" cy="430992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tabLst>
                <a:tab algn="l" pos="0"/>
              </a:tabLst>
            </a:pPr>
            <a:r>
              <a:rPr b="0" lang="de-DE" sz="2000" spc="-1" strike="noStrike">
                <a:solidFill>
                  <a:srgbClr val="000000"/>
                </a:solidFill>
                <a:latin typeface="Arial"/>
                <a:ea typeface="+mn-ea"/>
              </a:rPr>
              <a:t>{{notes07}}</a:t>
            </a:r>
            <a:endParaRPr b="0" lang="de-DE" sz="2000" spc="-1" strike="noStrike">
              <a:solidFill>
                <a:srgbClr val="000000"/>
              </a:solidFill>
              <a:latin typeface="Arial"/>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7" name="shape 4"/>
          <p:cNvSpPr/>
          <p:nvPr/>
        </p:nvSpPr>
        <p:spPr>
          <a:xfrm>
            <a:off x="720000" y="720000"/>
            <a:ext cx="8629920" cy="430992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tabLst>
                <a:tab algn="l" pos="0"/>
              </a:tabLst>
            </a:pPr>
            <a:r>
              <a:rPr b="0" lang="de-DE" sz="2000" spc="-1" strike="noStrike">
                <a:solidFill>
                  <a:srgbClr val="000000"/>
                </a:solidFill>
                <a:latin typeface="Arial"/>
                <a:ea typeface="+mn-ea"/>
              </a:rPr>
              <a:t>{{notes08}}</a:t>
            </a:r>
            <a:endParaRPr b="0" lang="de-DE" sz="2000" spc="-1" strike="noStrike">
              <a:solidFill>
                <a:srgbClr val="000000"/>
              </a:solidFill>
              <a:latin typeface="Arial"/>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8" name="shape 5"/>
          <p:cNvSpPr/>
          <p:nvPr/>
        </p:nvSpPr>
        <p:spPr>
          <a:xfrm>
            <a:off x="720000" y="720000"/>
            <a:ext cx="8629920" cy="430992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tabLst>
                <a:tab algn="l" pos="0"/>
              </a:tabLst>
            </a:pPr>
            <a:r>
              <a:rPr b="0" lang="de-DE" sz="2000" spc="-1" strike="noStrike">
                <a:solidFill>
                  <a:srgbClr val="000000"/>
                </a:solidFill>
                <a:latin typeface="Arial"/>
                <a:ea typeface="+mn-ea"/>
              </a:rPr>
              <a:t>{{notes09}}</a:t>
            </a:r>
            <a:endParaRPr b="0" lang="de-DE" sz="2000" spc="-1" strike="noStrike">
              <a:solidFill>
                <a:srgbClr val="000000"/>
              </a:solidFill>
              <a:latin typeface="Arial"/>
            </a:endParaRP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9" name="shape 12"/>
          <p:cNvSpPr/>
          <p:nvPr/>
        </p:nvSpPr>
        <p:spPr>
          <a:xfrm>
            <a:off x="720000" y="720000"/>
            <a:ext cx="8629920" cy="430992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tabLst>
                <a:tab algn="l" pos="0"/>
              </a:tabLst>
            </a:pPr>
            <a:r>
              <a:rPr b="0" lang="de-DE" sz="2000" spc="-1" strike="noStrike">
                <a:solidFill>
                  <a:srgbClr val="000000"/>
                </a:solidFill>
                <a:latin typeface="Arial"/>
                <a:ea typeface="+mn-ea"/>
              </a:rPr>
              <a:t>{{notes16}}</a:t>
            </a:r>
            <a:endParaRPr b="0" lang="de-DE" sz="2000" spc="-1" strike="noStrike">
              <a:solidFill>
                <a:srgbClr val="000000"/>
              </a:solidFill>
              <a:latin typeface="Arial"/>
            </a:endParaRP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0" name="shape 13"/>
          <p:cNvSpPr/>
          <p:nvPr/>
        </p:nvSpPr>
        <p:spPr>
          <a:xfrm>
            <a:off x="720000" y="720000"/>
            <a:ext cx="8629920" cy="430992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tabLst>
                <a:tab algn="l" pos="0"/>
              </a:tabLst>
            </a:pPr>
            <a:r>
              <a:rPr b="0" lang="de-DE" sz="2000" spc="-1" strike="noStrike">
                <a:solidFill>
                  <a:srgbClr val="000000"/>
                </a:solidFill>
                <a:latin typeface="Arial"/>
                <a:ea typeface="+mn-ea"/>
              </a:rPr>
              <a:t>{{notes17}}</a:t>
            </a:r>
            <a:endParaRPr b="0" lang="de-DE" sz="2000" spc="-1" strike="noStrike">
              <a:solidFill>
                <a:srgbClr val="000000"/>
              </a:solidFill>
              <a:latin typeface="Arial"/>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7.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8.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9.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0.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1.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3.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4.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8" name="PlaceHolder 2"/>
          <p:cNvSpPr>
            <a:spLocks noGrp="1"/>
          </p:cNvSpPr>
          <p:nvPr>
            <p:ph/>
          </p:nvPr>
        </p:nvSpPr>
        <p:spPr>
          <a:xfrm>
            <a:off x="504000" y="132660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9" name="PlaceHolder 3"/>
          <p:cNvSpPr>
            <a:spLocks noGrp="1"/>
          </p:cNvSpPr>
          <p:nvPr>
            <p:ph/>
          </p:nvPr>
        </p:nvSpPr>
        <p:spPr>
          <a:xfrm>
            <a:off x="5152680" y="132660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10" name="PlaceHolder 4"/>
          <p:cNvSpPr>
            <a:spLocks noGrp="1"/>
          </p:cNvSpPr>
          <p:nvPr>
            <p:ph/>
          </p:nvPr>
        </p:nvSpPr>
        <p:spPr>
          <a:xfrm>
            <a:off x="504000" y="3044520"/>
            <a:ext cx="907200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6" name="PlaceHolder 5"/>
          <p:cNvSpPr>
            <a:spLocks noGrp="1"/>
          </p:cNvSpPr>
          <p:nvPr>
            <p:ph type="ftr" idx="1"/>
          </p:nvPr>
        </p:nvSpPr>
        <p:spPr/>
        <p:txBody>
          <a:bodyPr/>
          <a:p>
            <a:r>
              <a:t>Footer</a:t>
            </a:r>
          </a:p>
        </p:txBody>
      </p:sp>
      <p:sp>
        <p:nvSpPr>
          <p:cNvPr id="7" name="PlaceHolder 6"/>
          <p:cNvSpPr>
            <a:spLocks noGrp="1"/>
          </p:cNvSpPr>
          <p:nvPr>
            <p:ph type="sldNum" idx="2"/>
          </p:nvPr>
        </p:nvSpPr>
        <p:spPr/>
        <p:txBody>
          <a:bodyPr/>
          <a:p>
            <a:fld id="{12C615F3-2653-4D6B-83B7-C72650C510ED}" type="slidenum">
              <a:t>&lt;#&gt;</a:t>
            </a:fld>
          </a:p>
        </p:txBody>
      </p:sp>
      <p:sp>
        <p:nvSpPr>
          <p:cNvPr id="8" name="PlaceHolder 7"/>
          <p:cNvSpPr>
            <a:spLocks noGrp="1"/>
          </p:cNvSpPr>
          <p:nvPr>
            <p:ph type="dt" idx="3"/>
          </p:nvPr>
        </p:nvSpPr>
        <p:spPr/>
        <p:txBody>
          <a:bodyPr/>
          <a:p>
            <a:r>
              <a:rPr lang="de-DE"/>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7"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18" name="PlaceHolder 2"/>
          <p:cNvSpPr>
            <a:spLocks noGrp="1"/>
          </p:cNvSpPr>
          <p:nvPr>
            <p:ph/>
          </p:nvPr>
        </p:nvSpPr>
        <p:spPr>
          <a:xfrm>
            <a:off x="504000" y="1326600"/>
            <a:ext cx="907200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19" name="PlaceHolder 3"/>
          <p:cNvSpPr>
            <a:spLocks noGrp="1"/>
          </p:cNvSpPr>
          <p:nvPr>
            <p:ph/>
          </p:nvPr>
        </p:nvSpPr>
        <p:spPr>
          <a:xfrm>
            <a:off x="504000" y="3044520"/>
            <a:ext cx="907200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5" name="PlaceHolder 4"/>
          <p:cNvSpPr>
            <a:spLocks noGrp="1"/>
          </p:cNvSpPr>
          <p:nvPr>
            <p:ph type="ftr" idx="4"/>
          </p:nvPr>
        </p:nvSpPr>
        <p:spPr/>
        <p:txBody>
          <a:bodyPr/>
          <a:p>
            <a:r>
              <a:t>Footer</a:t>
            </a:r>
          </a:p>
        </p:txBody>
      </p:sp>
      <p:sp>
        <p:nvSpPr>
          <p:cNvPr id="6" name="PlaceHolder 5"/>
          <p:cNvSpPr>
            <a:spLocks noGrp="1"/>
          </p:cNvSpPr>
          <p:nvPr>
            <p:ph type="sldNum" idx="5"/>
          </p:nvPr>
        </p:nvSpPr>
        <p:spPr/>
        <p:txBody>
          <a:bodyPr/>
          <a:p>
            <a:fld id="{E2F2B2BA-868B-4410-961B-57EBA3775AEC}" type="slidenum">
              <a:t>&lt;#&gt;</a:t>
            </a:fld>
          </a:p>
        </p:txBody>
      </p:sp>
      <p:sp>
        <p:nvSpPr>
          <p:cNvPr id="7" name="PlaceHolder 6"/>
          <p:cNvSpPr>
            <a:spLocks noGrp="1"/>
          </p:cNvSpPr>
          <p:nvPr>
            <p:ph type="dt" idx="6"/>
          </p:nvPr>
        </p:nvSpPr>
        <p:spPr/>
        <p:txBody>
          <a:bodyPr/>
          <a:p>
            <a:r>
              <a:rPr lang="de-DE"/>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8"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29" name="PlaceHolder 2"/>
          <p:cNvSpPr>
            <a:spLocks noGrp="1"/>
          </p:cNvSpPr>
          <p:nvPr>
            <p:ph/>
          </p:nvPr>
        </p:nvSpPr>
        <p:spPr>
          <a:xfrm>
            <a:off x="504000" y="132660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30" name="PlaceHolder 3"/>
          <p:cNvSpPr>
            <a:spLocks noGrp="1"/>
          </p:cNvSpPr>
          <p:nvPr>
            <p:ph/>
          </p:nvPr>
        </p:nvSpPr>
        <p:spPr>
          <a:xfrm>
            <a:off x="5152680" y="132660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31" name="PlaceHolder 4"/>
          <p:cNvSpPr>
            <a:spLocks noGrp="1"/>
          </p:cNvSpPr>
          <p:nvPr>
            <p:ph/>
          </p:nvPr>
        </p:nvSpPr>
        <p:spPr>
          <a:xfrm>
            <a:off x="504000" y="304452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32" name="PlaceHolder 5"/>
          <p:cNvSpPr>
            <a:spLocks noGrp="1"/>
          </p:cNvSpPr>
          <p:nvPr>
            <p:ph/>
          </p:nvPr>
        </p:nvSpPr>
        <p:spPr>
          <a:xfrm>
            <a:off x="5152680" y="304452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7" name="PlaceHolder 6"/>
          <p:cNvSpPr>
            <a:spLocks noGrp="1"/>
          </p:cNvSpPr>
          <p:nvPr>
            <p:ph type="ftr" idx="7"/>
          </p:nvPr>
        </p:nvSpPr>
        <p:spPr/>
        <p:txBody>
          <a:bodyPr/>
          <a:p>
            <a:r>
              <a:t>Footer</a:t>
            </a:r>
          </a:p>
        </p:txBody>
      </p:sp>
      <p:sp>
        <p:nvSpPr>
          <p:cNvPr id="8" name="PlaceHolder 7"/>
          <p:cNvSpPr>
            <a:spLocks noGrp="1"/>
          </p:cNvSpPr>
          <p:nvPr>
            <p:ph type="sldNum" idx="8"/>
          </p:nvPr>
        </p:nvSpPr>
        <p:spPr/>
        <p:txBody>
          <a:bodyPr/>
          <a:p>
            <a:fld id="{CF392B6D-B649-4AF2-A89F-9029616327BA}" type="slidenum">
              <a:t>&lt;#&gt;</a:t>
            </a:fld>
          </a:p>
        </p:txBody>
      </p:sp>
      <p:sp>
        <p:nvSpPr>
          <p:cNvPr id="9" name="PlaceHolder 8"/>
          <p:cNvSpPr>
            <a:spLocks noGrp="1"/>
          </p:cNvSpPr>
          <p:nvPr>
            <p:ph type="dt" idx="9"/>
          </p:nvPr>
        </p:nvSpPr>
        <p:spPr/>
        <p:txBody>
          <a:bodyPr/>
          <a:p>
            <a:r>
              <a:rPr lang="de-DE"/>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 name="PlaceHolder 1"/>
          <p:cNvSpPr>
            <a:spLocks noGrp="1"/>
          </p:cNvSpPr>
          <p:nvPr>
            <p:ph type="ftr" idx="10"/>
          </p:nvPr>
        </p:nvSpPr>
        <p:spPr/>
        <p:txBody>
          <a:bodyPr/>
          <a:p>
            <a:r>
              <a:t>Footer</a:t>
            </a:r>
          </a:p>
        </p:txBody>
      </p:sp>
      <p:sp>
        <p:nvSpPr>
          <p:cNvPr id="3" name="PlaceHolder 2"/>
          <p:cNvSpPr>
            <a:spLocks noGrp="1"/>
          </p:cNvSpPr>
          <p:nvPr>
            <p:ph type="sldNum" idx="11"/>
          </p:nvPr>
        </p:nvSpPr>
        <p:spPr/>
        <p:txBody>
          <a:bodyPr/>
          <a:p>
            <a:fld id="{41851A87-8623-4660-89C4-4DC7E643F354}" type="slidenum">
              <a:t>&lt;#&gt;</a:t>
            </a:fld>
          </a:p>
        </p:txBody>
      </p:sp>
      <p:sp>
        <p:nvSpPr>
          <p:cNvPr id="4" name="PlaceHolder 3"/>
          <p:cNvSpPr>
            <a:spLocks noGrp="1"/>
          </p:cNvSpPr>
          <p:nvPr>
            <p:ph type="dt" idx="12"/>
          </p:nvPr>
        </p:nvSpPr>
        <p:spPr/>
        <p:txBody>
          <a:bodyPr/>
          <a:p>
            <a:r>
              <a:rPr lang="de-DE"/>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13"/>
          </p:nvPr>
        </p:nvSpPr>
        <p:spPr/>
        <p:txBody>
          <a:bodyPr/>
          <a:p>
            <a:r>
              <a:t>Footer</a:t>
            </a:r>
          </a:p>
        </p:txBody>
      </p:sp>
      <p:sp>
        <p:nvSpPr>
          <p:cNvPr id="3" name="PlaceHolder 2"/>
          <p:cNvSpPr>
            <a:spLocks noGrp="1"/>
          </p:cNvSpPr>
          <p:nvPr>
            <p:ph type="sldNum" idx="14"/>
          </p:nvPr>
        </p:nvSpPr>
        <p:spPr/>
        <p:txBody>
          <a:bodyPr/>
          <a:p>
            <a:fld id="{339C4FEE-996D-4675-99BA-93E6CAA90918}" type="slidenum">
              <a:t>&lt;#&gt;</a:t>
            </a:fld>
          </a:p>
        </p:txBody>
      </p:sp>
      <p:sp>
        <p:nvSpPr>
          <p:cNvPr id="4" name="PlaceHolder 3"/>
          <p:cNvSpPr>
            <a:spLocks noGrp="1"/>
          </p:cNvSpPr>
          <p:nvPr>
            <p:ph type="dt" idx="15"/>
          </p:nvPr>
        </p:nvSpPr>
        <p:spPr/>
        <p:txBody>
          <a:bodyPr/>
          <a:p>
            <a:r>
              <a:rPr lang="de-DE"/>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2"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53" name="PlaceHolder 2"/>
          <p:cNvSpPr>
            <a:spLocks noGrp="1"/>
          </p:cNvSpPr>
          <p:nvPr>
            <p:ph/>
          </p:nvPr>
        </p:nvSpPr>
        <p:spPr>
          <a:xfrm>
            <a:off x="504000" y="1326600"/>
            <a:ext cx="9072000" cy="328860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4" name="PlaceHolder 3"/>
          <p:cNvSpPr>
            <a:spLocks noGrp="1"/>
          </p:cNvSpPr>
          <p:nvPr>
            <p:ph type="ftr" idx="16"/>
          </p:nvPr>
        </p:nvSpPr>
        <p:spPr/>
        <p:txBody>
          <a:bodyPr/>
          <a:p>
            <a:r>
              <a:t>Footer</a:t>
            </a:r>
          </a:p>
        </p:txBody>
      </p:sp>
      <p:sp>
        <p:nvSpPr>
          <p:cNvPr id="5" name="PlaceHolder 4"/>
          <p:cNvSpPr>
            <a:spLocks noGrp="1"/>
          </p:cNvSpPr>
          <p:nvPr>
            <p:ph type="sldNum" idx="17"/>
          </p:nvPr>
        </p:nvSpPr>
        <p:spPr/>
        <p:txBody>
          <a:bodyPr/>
          <a:p>
            <a:fld id="{D67CCB51-42DB-4B85-B38B-F3DB77BCDD0A}" type="slidenum">
              <a:t>&lt;#&gt;</a:t>
            </a:fld>
          </a:p>
        </p:txBody>
      </p:sp>
      <p:sp>
        <p:nvSpPr>
          <p:cNvPr id="6" name="PlaceHolder 5"/>
          <p:cNvSpPr>
            <a:spLocks noGrp="1"/>
          </p:cNvSpPr>
          <p:nvPr>
            <p:ph type="dt" idx="18"/>
          </p:nvPr>
        </p:nvSpPr>
        <p:spPr/>
        <p:txBody>
          <a:bodyPr/>
          <a:p>
            <a:r>
              <a:rPr lang="de-DE"/>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60" name="PlaceHolder 2"/>
          <p:cNvSpPr>
            <a:spLocks noGrp="1"/>
          </p:cNvSpPr>
          <p:nvPr>
            <p:ph/>
          </p:nvPr>
        </p:nvSpPr>
        <p:spPr>
          <a:xfrm>
            <a:off x="504000" y="1326600"/>
            <a:ext cx="9072000" cy="328860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4" name="PlaceHolder 3"/>
          <p:cNvSpPr>
            <a:spLocks noGrp="1"/>
          </p:cNvSpPr>
          <p:nvPr>
            <p:ph type="ftr" idx="19"/>
          </p:nvPr>
        </p:nvSpPr>
        <p:spPr/>
        <p:txBody>
          <a:bodyPr/>
          <a:p>
            <a:r>
              <a:t>Footer</a:t>
            </a:r>
          </a:p>
        </p:txBody>
      </p:sp>
      <p:sp>
        <p:nvSpPr>
          <p:cNvPr id="5" name="PlaceHolder 4"/>
          <p:cNvSpPr>
            <a:spLocks noGrp="1"/>
          </p:cNvSpPr>
          <p:nvPr>
            <p:ph type="sldNum" idx="20"/>
          </p:nvPr>
        </p:nvSpPr>
        <p:spPr/>
        <p:txBody>
          <a:bodyPr/>
          <a:p>
            <a:fld id="{DCBD602D-7277-4697-ABD9-D14321291BBE}" type="slidenum">
              <a:t>&lt;#&gt;</a:t>
            </a:fld>
          </a:p>
        </p:txBody>
      </p:sp>
      <p:sp>
        <p:nvSpPr>
          <p:cNvPr id="6" name="PlaceHolder 5"/>
          <p:cNvSpPr>
            <a:spLocks noGrp="1"/>
          </p:cNvSpPr>
          <p:nvPr>
            <p:ph type="dt" idx="21"/>
          </p:nvPr>
        </p:nvSpPr>
        <p:spPr/>
        <p:txBody>
          <a:bodyPr/>
          <a:p>
            <a:r>
              <a:rPr lang="de-DE"/>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68" name="PlaceHolder 2"/>
          <p:cNvSpPr>
            <a:spLocks noGrp="1"/>
          </p:cNvSpPr>
          <p:nvPr>
            <p:ph/>
          </p:nvPr>
        </p:nvSpPr>
        <p:spPr>
          <a:xfrm>
            <a:off x="504000" y="1326600"/>
            <a:ext cx="4426920" cy="328860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69" name="PlaceHolder 3"/>
          <p:cNvSpPr>
            <a:spLocks noGrp="1"/>
          </p:cNvSpPr>
          <p:nvPr>
            <p:ph/>
          </p:nvPr>
        </p:nvSpPr>
        <p:spPr>
          <a:xfrm>
            <a:off x="5152680" y="1326600"/>
            <a:ext cx="4426920" cy="328860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5" name="PlaceHolder 4"/>
          <p:cNvSpPr>
            <a:spLocks noGrp="1"/>
          </p:cNvSpPr>
          <p:nvPr>
            <p:ph type="ftr" idx="22"/>
          </p:nvPr>
        </p:nvSpPr>
        <p:spPr/>
        <p:txBody>
          <a:bodyPr/>
          <a:p>
            <a:r>
              <a:t>Footer</a:t>
            </a:r>
          </a:p>
        </p:txBody>
      </p:sp>
      <p:sp>
        <p:nvSpPr>
          <p:cNvPr id="6" name="PlaceHolder 5"/>
          <p:cNvSpPr>
            <a:spLocks noGrp="1"/>
          </p:cNvSpPr>
          <p:nvPr>
            <p:ph type="sldNum" idx="23"/>
          </p:nvPr>
        </p:nvSpPr>
        <p:spPr/>
        <p:txBody>
          <a:bodyPr/>
          <a:p>
            <a:fld id="{E0CFC472-7CC3-4EC5-9B7D-5299368400B5}" type="slidenum">
              <a:t>&lt;#&gt;</a:t>
            </a:fld>
          </a:p>
        </p:txBody>
      </p:sp>
      <p:sp>
        <p:nvSpPr>
          <p:cNvPr id="7" name="PlaceHolder 6"/>
          <p:cNvSpPr>
            <a:spLocks noGrp="1"/>
          </p:cNvSpPr>
          <p:nvPr>
            <p:ph type="dt" idx="24"/>
          </p:nvPr>
        </p:nvSpPr>
        <p:spPr/>
        <p:txBody>
          <a:bodyPr/>
          <a:p>
            <a:r>
              <a:rPr lang="de-DE"/>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74"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3" name="PlaceHolder 2"/>
          <p:cNvSpPr>
            <a:spLocks noGrp="1"/>
          </p:cNvSpPr>
          <p:nvPr>
            <p:ph type="ftr" idx="25"/>
          </p:nvPr>
        </p:nvSpPr>
        <p:spPr/>
        <p:txBody>
          <a:bodyPr/>
          <a:p>
            <a:r>
              <a:t>Footer</a:t>
            </a:r>
          </a:p>
        </p:txBody>
      </p:sp>
      <p:sp>
        <p:nvSpPr>
          <p:cNvPr id="4" name="PlaceHolder 3"/>
          <p:cNvSpPr>
            <a:spLocks noGrp="1"/>
          </p:cNvSpPr>
          <p:nvPr>
            <p:ph type="sldNum" idx="26"/>
          </p:nvPr>
        </p:nvSpPr>
        <p:spPr/>
        <p:txBody>
          <a:bodyPr/>
          <a:p>
            <a:fld id="{D3C63304-3865-418B-860A-5AED26DED85F}" type="slidenum">
              <a:t>&lt;#&gt;</a:t>
            </a:fld>
          </a:p>
        </p:txBody>
      </p:sp>
      <p:sp>
        <p:nvSpPr>
          <p:cNvPr id="5" name="PlaceHolder 4"/>
          <p:cNvSpPr>
            <a:spLocks noGrp="1"/>
          </p:cNvSpPr>
          <p:nvPr>
            <p:ph type="dt" idx="27"/>
          </p:nvPr>
        </p:nvSpPr>
        <p:spPr/>
        <p:txBody>
          <a:bodyPr/>
          <a:p>
            <a:r>
              <a:rPr lang="de-DE"/>
              <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mediaAndTx" preserve="1">
  <p:cSld name="Centered Text">
    <p:spTree>
      <p:nvGrpSpPr>
        <p:cNvPr id="1" name=""/>
        <p:cNvGrpSpPr/>
        <p:nvPr/>
      </p:nvGrpSpPr>
      <p:grpSpPr>
        <a:xfrm>
          <a:off x="0" y="0"/>
          <a:ext cx="0" cy="0"/>
          <a:chOff x="0" y="0"/>
          <a:chExt cx="0" cy="0"/>
        </a:xfrm>
      </p:grpSpPr>
      <p:sp>
        <p:nvSpPr>
          <p:cNvPr id="2" name="PlaceHolder 1"/>
          <p:cNvSpPr>
            <a:spLocks noGrp="1"/>
          </p:cNvSpPr>
          <p:nvPr>
            <p:ph type="ftr" idx="28"/>
          </p:nvPr>
        </p:nvSpPr>
        <p:spPr/>
        <p:txBody>
          <a:bodyPr/>
          <a:p>
            <a:r>
              <a:t>Footer</a:t>
            </a:r>
          </a:p>
        </p:txBody>
      </p:sp>
      <p:sp>
        <p:nvSpPr>
          <p:cNvPr id="3" name="PlaceHolder 2"/>
          <p:cNvSpPr>
            <a:spLocks noGrp="1"/>
          </p:cNvSpPr>
          <p:nvPr>
            <p:ph type="sldNum" idx="29"/>
          </p:nvPr>
        </p:nvSpPr>
        <p:spPr/>
        <p:txBody>
          <a:bodyPr/>
          <a:p>
            <a:fld id="{02972311-DB40-464D-BD83-60BA739EA004}" type="slidenum">
              <a:t>&lt;#&gt;</a:t>
            </a:fld>
          </a:p>
        </p:txBody>
      </p:sp>
      <p:sp>
        <p:nvSpPr>
          <p:cNvPr id="4" name="PlaceHolder 3"/>
          <p:cNvSpPr>
            <a:spLocks noGrp="1"/>
          </p:cNvSpPr>
          <p:nvPr>
            <p:ph type="dt" idx="30"/>
          </p:nvPr>
        </p:nvSpPr>
        <p:spPr/>
        <p:txBody>
          <a:bodyPr/>
          <a:p>
            <a:r>
              <a:rPr lang="de-DE"/>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Tx" preserve="1">
  <p:cSld name="Title, 2 Content and Content">
    <p:spTree>
      <p:nvGrpSpPr>
        <p:cNvPr id="1" name=""/>
        <p:cNvGrpSpPr/>
        <p:nvPr/>
      </p:nvGrpSpPr>
      <p:grpSpPr>
        <a:xfrm>
          <a:off x="0" y="0"/>
          <a:ext cx="0" cy="0"/>
          <a:chOff x="0" y="0"/>
          <a:chExt cx="0" cy="0"/>
        </a:xfrm>
      </p:grpSpPr>
      <p:sp>
        <p:nvSpPr>
          <p:cNvPr id="85"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86" name="PlaceHolder 2"/>
          <p:cNvSpPr>
            <a:spLocks noGrp="1"/>
          </p:cNvSpPr>
          <p:nvPr>
            <p:ph/>
          </p:nvPr>
        </p:nvSpPr>
        <p:spPr>
          <a:xfrm>
            <a:off x="504000" y="132660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87" name="PlaceHolder 3"/>
          <p:cNvSpPr>
            <a:spLocks noGrp="1"/>
          </p:cNvSpPr>
          <p:nvPr>
            <p:ph/>
          </p:nvPr>
        </p:nvSpPr>
        <p:spPr>
          <a:xfrm>
            <a:off x="5152680" y="1326600"/>
            <a:ext cx="4426920" cy="328860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88" name="PlaceHolder 4"/>
          <p:cNvSpPr>
            <a:spLocks noGrp="1"/>
          </p:cNvSpPr>
          <p:nvPr>
            <p:ph/>
          </p:nvPr>
        </p:nvSpPr>
        <p:spPr>
          <a:xfrm>
            <a:off x="504000" y="304452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6" name="PlaceHolder 5"/>
          <p:cNvSpPr>
            <a:spLocks noGrp="1"/>
          </p:cNvSpPr>
          <p:nvPr>
            <p:ph type="ftr" idx="31"/>
          </p:nvPr>
        </p:nvSpPr>
        <p:spPr/>
        <p:txBody>
          <a:bodyPr/>
          <a:p>
            <a:r>
              <a:t>Footer</a:t>
            </a:r>
          </a:p>
        </p:txBody>
      </p:sp>
      <p:sp>
        <p:nvSpPr>
          <p:cNvPr id="7" name="PlaceHolder 6"/>
          <p:cNvSpPr>
            <a:spLocks noGrp="1"/>
          </p:cNvSpPr>
          <p:nvPr>
            <p:ph type="sldNum" idx="32"/>
          </p:nvPr>
        </p:nvSpPr>
        <p:spPr/>
        <p:txBody>
          <a:bodyPr/>
          <a:p>
            <a:fld id="{37AB4098-6657-4101-B4DB-5B025CB87724}" type="slidenum">
              <a:t>&lt;#&gt;</a:t>
            </a:fld>
          </a:p>
        </p:txBody>
      </p:sp>
      <p:sp>
        <p:nvSpPr>
          <p:cNvPr id="8" name="PlaceHolder 7"/>
          <p:cNvSpPr>
            <a:spLocks noGrp="1"/>
          </p:cNvSpPr>
          <p:nvPr>
            <p:ph type="dt" idx="33"/>
          </p:nvPr>
        </p:nvSpPr>
        <p:spPr/>
        <p:txBody>
          <a:bodyPr/>
          <a:p>
            <a:r>
              <a:rPr lang="de-DE"/>
              <a:t/>
            </a: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AndTwoObj" preserve="1">
  <p:cSld name="Title Content and 2 Content">
    <p:spTree>
      <p:nvGrpSpPr>
        <p:cNvPr id="1" name=""/>
        <p:cNvGrpSpPr/>
        <p:nvPr/>
      </p:nvGrpSpPr>
      <p:grpSpPr>
        <a:xfrm>
          <a:off x="0" y="0"/>
          <a:ext cx="0" cy="0"/>
          <a:chOff x="0" y="0"/>
          <a:chExt cx="0" cy="0"/>
        </a:xfrm>
      </p:grpSpPr>
      <p:sp>
        <p:nvSpPr>
          <p:cNvPr id="96"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97" name="PlaceHolder 2"/>
          <p:cNvSpPr>
            <a:spLocks noGrp="1"/>
          </p:cNvSpPr>
          <p:nvPr>
            <p:ph/>
          </p:nvPr>
        </p:nvSpPr>
        <p:spPr>
          <a:xfrm>
            <a:off x="504000" y="1326600"/>
            <a:ext cx="4426920" cy="328860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98" name="PlaceHolder 3"/>
          <p:cNvSpPr>
            <a:spLocks noGrp="1"/>
          </p:cNvSpPr>
          <p:nvPr>
            <p:ph/>
          </p:nvPr>
        </p:nvSpPr>
        <p:spPr>
          <a:xfrm>
            <a:off x="5152680" y="132660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99" name="PlaceHolder 4"/>
          <p:cNvSpPr>
            <a:spLocks noGrp="1"/>
          </p:cNvSpPr>
          <p:nvPr>
            <p:ph/>
          </p:nvPr>
        </p:nvSpPr>
        <p:spPr>
          <a:xfrm>
            <a:off x="5152680" y="304452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6" name="PlaceHolder 5"/>
          <p:cNvSpPr>
            <a:spLocks noGrp="1"/>
          </p:cNvSpPr>
          <p:nvPr>
            <p:ph type="ftr" idx="34"/>
          </p:nvPr>
        </p:nvSpPr>
        <p:spPr/>
        <p:txBody>
          <a:bodyPr/>
          <a:p>
            <a:r>
              <a:t>Footer</a:t>
            </a:r>
          </a:p>
        </p:txBody>
      </p:sp>
      <p:sp>
        <p:nvSpPr>
          <p:cNvPr id="7" name="PlaceHolder 6"/>
          <p:cNvSpPr>
            <a:spLocks noGrp="1"/>
          </p:cNvSpPr>
          <p:nvPr>
            <p:ph type="sldNum" idx="35"/>
          </p:nvPr>
        </p:nvSpPr>
        <p:spPr/>
        <p:txBody>
          <a:bodyPr/>
          <a:p>
            <a:fld id="{A09CDC23-7115-4B09-8750-82E9A0E17263}" type="slidenum">
              <a:t>&lt;#&gt;</a:t>
            </a:fld>
          </a:p>
        </p:txBody>
      </p:sp>
      <p:sp>
        <p:nvSpPr>
          <p:cNvPr id="8" name="PlaceHolder 7"/>
          <p:cNvSpPr>
            <a:spLocks noGrp="1"/>
          </p:cNvSpPr>
          <p:nvPr>
            <p:ph type="dt" idx="36"/>
          </p:nvPr>
        </p:nvSpPr>
        <p:spPr/>
        <p:txBody>
          <a:bodyPr/>
          <a:p>
            <a:r>
              <a:rPr lang="de-DE"/>
              <a:t/>
            </a: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Standard">
    <p:spTree>
      <p:nvGrpSpPr>
        <p:cNvPr id="1" name=""/>
        <p:cNvGrpSpPr/>
        <p:nvPr/>
      </p:nvGrpSpPr>
      <p:grpSpPr>
        <a:xfrm>
          <a:off x="0" y="0"/>
          <a:ext cx="0" cy="0"/>
          <a:chOff x="0" y="0"/>
          <a:chExt cx="0" cy="0"/>
        </a:xfrm>
      </p:grpSpPr>
      <p:sp>
        <p:nvSpPr>
          <p:cNvPr id="107"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108" name="PlaceHolder 2"/>
          <p:cNvSpPr>
            <a:spLocks noGrp="1"/>
          </p:cNvSpPr>
          <p:nvPr>
            <p:ph/>
          </p:nvPr>
        </p:nvSpPr>
        <p:spPr>
          <a:xfrm>
            <a:off x="504000" y="132660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109" name="PlaceHolder 3"/>
          <p:cNvSpPr>
            <a:spLocks noGrp="1"/>
          </p:cNvSpPr>
          <p:nvPr>
            <p:ph/>
          </p:nvPr>
        </p:nvSpPr>
        <p:spPr>
          <a:xfrm>
            <a:off x="5152680" y="132660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110" name="PlaceHolder 4"/>
          <p:cNvSpPr>
            <a:spLocks noGrp="1"/>
          </p:cNvSpPr>
          <p:nvPr>
            <p:ph/>
          </p:nvPr>
        </p:nvSpPr>
        <p:spPr>
          <a:xfrm>
            <a:off x="504000" y="3044520"/>
            <a:ext cx="907200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6" name="PlaceHolder 5"/>
          <p:cNvSpPr>
            <a:spLocks noGrp="1"/>
          </p:cNvSpPr>
          <p:nvPr>
            <p:ph type="ftr" idx="37"/>
          </p:nvPr>
        </p:nvSpPr>
        <p:spPr/>
        <p:txBody>
          <a:bodyPr/>
          <a:p>
            <a:r>
              <a:t>Footer</a:t>
            </a:r>
          </a:p>
        </p:txBody>
      </p:sp>
      <p:sp>
        <p:nvSpPr>
          <p:cNvPr id="7" name="PlaceHolder 6"/>
          <p:cNvSpPr>
            <a:spLocks noGrp="1"/>
          </p:cNvSpPr>
          <p:nvPr>
            <p:ph type="sldNum" idx="38"/>
          </p:nvPr>
        </p:nvSpPr>
        <p:spPr/>
        <p:txBody>
          <a:bodyPr/>
          <a:p>
            <a:fld id="{01F3FD73-8EAE-499B-AF84-41BB2A2511E2}" type="slidenum">
              <a:t>&lt;#&gt;</a:t>
            </a:fld>
          </a:p>
        </p:txBody>
      </p:sp>
      <p:sp>
        <p:nvSpPr>
          <p:cNvPr id="8" name="PlaceHolder 7"/>
          <p:cNvSpPr>
            <a:spLocks noGrp="1"/>
          </p:cNvSpPr>
          <p:nvPr>
            <p:ph type="dt" idx="39"/>
          </p:nvPr>
        </p:nvSpPr>
        <p:spPr/>
        <p:txBody>
          <a:bodyPr/>
          <a:p>
            <a:r>
              <a:rPr lang="de-DE"/>
              <a:t/>
            </a:r>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Standard 1">
    <p:spTree>
      <p:nvGrpSpPr>
        <p:cNvPr id="1" name=""/>
        <p:cNvGrpSpPr/>
        <p:nvPr/>
      </p:nvGrpSpPr>
      <p:grpSpPr>
        <a:xfrm>
          <a:off x="0" y="0"/>
          <a:ext cx="0" cy="0"/>
          <a:chOff x="0" y="0"/>
          <a:chExt cx="0" cy="0"/>
        </a:xfrm>
      </p:grpSpPr>
      <p:sp>
        <p:nvSpPr>
          <p:cNvPr id="117"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118" name="PlaceHolder 2"/>
          <p:cNvSpPr>
            <a:spLocks noGrp="1"/>
          </p:cNvSpPr>
          <p:nvPr>
            <p:ph/>
          </p:nvPr>
        </p:nvSpPr>
        <p:spPr>
          <a:xfrm>
            <a:off x="504000" y="1326600"/>
            <a:ext cx="907200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119" name="PlaceHolder 3"/>
          <p:cNvSpPr>
            <a:spLocks noGrp="1"/>
          </p:cNvSpPr>
          <p:nvPr>
            <p:ph/>
          </p:nvPr>
        </p:nvSpPr>
        <p:spPr>
          <a:xfrm>
            <a:off x="504000" y="3044520"/>
            <a:ext cx="907200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5" name="PlaceHolder 4"/>
          <p:cNvSpPr>
            <a:spLocks noGrp="1"/>
          </p:cNvSpPr>
          <p:nvPr>
            <p:ph type="ftr" idx="40"/>
          </p:nvPr>
        </p:nvSpPr>
        <p:spPr/>
        <p:txBody>
          <a:bodyPr/>
          <a:p>
            <a:r>
              <a:t>Footer</a:t>
            </a:r>
          </a:p>
        </p:txBody>
      </p:sp>
      <p:sp>
        <p:nvSpPr>
          <p:cNvPr id="6" name="PlaceHolder 5"/>
          <p:cNvSpPr>
            <a:spLocks noGrp="1"/>
          </p:cNvSpPr>
          <p:nvPr>
            <p:ph type="sldNum" idx="41"/>
          </p:nvPr>
        </p:nvSpPr>
        <p:spPr/>
        <p:txBody>
          <a:bodyPr/>
          <a:p>
            <a:fld id="{37A9935C-2AFC-4AE9-B605-5EA8924729A1}" type="slidenum">
              <a:t>&lt;#&gt;</a:t>
            </a:fld>
          </a:p>
        </p:txBody>
      </p:sp>
      <p:sp>
        <p:nvSpPr>
          <p:cNvPr id="7" name="PlaceHolder 6"/>
          <p:cNvSpPr>
            <a:spLocks noGrp="1"/>
          </p:cNvSpPr>
          <p:nvPr>
            <p:ph type="dt" idx="42"/>
          </p:nvPr>
        </p:nvSpPr>
        <p:spPr/>
        <p:txBody>
          <a:bodyPr/>
          <a:p>
            <a:r>
              <a:rPr lang="de-DE"/>
              <a:t/>
            </a: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Standard 2">
    <p:spTree>
      <p:nvGrpSpPr>
        <p:cNvPr id="1" name=""/>
        <p:cNvGrpSpPr/>
        <p:nvPr/>
      </p:nvGrpSpPr>
      <p:grpSpPr>
        <a:xfrm>
          <a:off x="0" y="0"/>
          <a:ext cx="0" cy="0"/>
          <a:chOff x="0" y="0"/>
          <a:chExt cx="0" cy="0"/>
        </a:xfrm>
      </p:grpSpPr>
      <p:sp>
        <p:nvSpPr>
          <p:cNvPr id="128"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129" name="PlaceHolder 2"/>
          <p:cNvSpPr>
            <a:spLocks noGrp="1"/>
          </p:cNvSpPr>
          <p:nvPr>
            <p:ph/>
          </p:nvPr>
        </p:nvSpPr>
        <p:spPr>
          <a:xfrm>
            <a:off x="504000" y="132660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130" name="PlaceHolder 3"/>
          <p:cNvSpPr>
            <a:spLocks noGrp="1"/>
          </p:cNvSpPr>
          <p:nvPr>
            <p:ph/>
          </p:nvPr>
        </p:nvSpPr>
        <p:spPr>
          <a:xfrm>
            <a:off x="5152680" y="132660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131" name="PlaceHolder 4"/>
          <p:cNvSpPr>
            <a:spLocks noGrp="1"/>
          </p:cNvSpPr>
          <p:nvPr>
            <p:ph/>
          </p:nvPr>
        </p:nvSpPr>
        <p:spPr>
          <a:xfrm>
            <a:off x="504000" y="304452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132" name="PlaceHolder 5"/>
          <p:cNvSpPr>
            <a:spLocks noGrp="1"/>
          </p:cNvSpPr>
          <p:nvPr>
            <p:ph/>
          </p:nvPr>
        </p:nvSpPr>
        <p:spPr>
          <a:xfrm>
            <a:off x="5152680" y="304452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7" name="PlaceHolder 6"/>
          <p:cNvSpPr>
            <a:spLocks noGrp="1"/>
          </p:cNvSpPr>
          <p:nvPr>
            <p:ph type="ftr" idx="43"/>
          </p:nvPr>
        </p:nvSpPr>
        <p:spPr/>
        <p:txBody>
          <a:bodyPr/>
          <a:p>
            <a:r>
              <a:t>Footer</a:t>
            </a:r>
          </a:p>
        </p:txBody>
      </p:sp>
      <p:sp>
        <p:nvSpPr>
          <p:cNvPr id="8" name="PlaceHolder 7"/>
          <p:cNvSpPr>
            <a:spLocks noGrp="1"/>
          </p:cNvSpPr>
          <p:nvPr>
            <p:ph type="sldNum" idx="44"/>
          </p:nvPr>
        </p:nvSpPr>
        <p:spPr/>
        <p:txBody>
          <a:bodyPr/>
          <a:p>
            <a:fld id="{B329FC12-DE05-4EE1-8FF3-C84136230EFB}" type="slidenum">
              <a:t>&lt;#&gt;</a:t>
            </a:fld>
          </a:p>
        </p:txBody>
      </p:sp>
      <p:sp>
        <p:nvSpPr>
          <p:cNvPr id="9" name="PlaceHolder 8"/>
          <p:cNvSpPr>
            <a:spLocks noGrp="1"/>
          </p:cNvSpPr>
          <p:nvPr>
            <p:ph type="dt" idx="45"/>
          </p:nvPr>
        </p:nvSpPr>
        <p:spPr/>
        <p:txBody>
          <a:bodyPr/>
          <a:p>
            <a:r>
              <a:rPr lang="de-DE"/>
              <a:t/>
            </a: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tandard 3">
    <p:spTree>
      <p:nvGrpSpPr>
        <p:cNvPr id="1" name=""/>
        <p:cNvGrpSpPr/>
        <p:nvPr/>
      </p:nvGrpSpPr>
      <p:grpSpPr>
        <a:xfrm>
          <a:off x="0" y="0"/>
          <a:ext cx="0" cy="0"/>
          <a:chOff x="0" y="0"/>
          <a:chExt cx="0" cy="0"/>
        </a:xfrm>
      </p:grpSpPr>
      <p:sp>
        <p:nvSpPr>
          <p:cNvPr id="2" name="PlaceHolder 1"/>
          <p:cNvSpPr>
            <a:spLocks noGrp="1"/>
          </p:cNvSpPr>
          <p:nvPr>
            <p:ph type="ftr" idx="46"/>
          </p:nvPr>
        </p:nvSpPr>
        <p:spPr/>
        <p:txBody>
          <a:bodyPr/>
          <a:p>
            <a:r>
              <a:t>Footer</a:t>
            </a:r>
          </a:p>
        </p:txBody>
      </p:sp>
      <p:sp>
        <p:nvSpPr>
          <p:cNvPr id="3" name="PlaceHolder 2"/>
          <p:cNvSpPr>
            <a:spLocks noGrp="1"/>
          </p:cNvSpPr>
          <p:nvPr>
            <p:ph type="sldNum" idx="47"/>
          </p:nvPr>
        </p:nvSpPr>
        <p:spPr/>
        <p:txBody>
          <a:bodyPr/>
          <a:p>
            <a:fld id="{19E37656-0C94-46AF-AEEF-966FB064425B}" type="slidenum">
              <a:t>&lt;#&gt;</a:t>
            </a:fld>
          </a:p>
        </p:txBody>
      </p:sp>
      <p:sp>
        <p:nvSpPr>
          <p:cNvPr id="4" name="PlaceHolder 3"/>
          <p:cNvSpPr>
            <a:spLocks noGrp="1"/>
          </p:cNvSpPr>
          <p:nvPr>
            <p:ph type="dt" idx="48"/>
          </p:nvPr>
        </p:nvSpPr>
        <p:spPr/>
        <p:txBody>
          <a:bodyPr/>
          <a:p>
            <a:r>
              <a:rPr lang="de-DE"/>
              <a:t/>
            </a: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tandard 4">
    <p:spTree>
      <p:nvGrpSpPr>
        <p:cNvPr id="1" name=""/>
        <p:cNvGrpSpPr/>
        <p:nvPr/>
      </p:nvGrpSpPr>
      <p:grpSpPr>
        <a:xfrm>
          <a:off x="0" y="0"/>
          <a:ext cx="0" cy="0"/>
          <a:chOff x="0" y="0"/>
          <a:chExt cx="0" cy="0"/>
        </a:xfrm>
      </p:grpSpPr>
      <p:sp>
        <p:nvSpPr>
          <p:cNvPr id="2" name="PlaceHolder 1"/>
          <p:cNvSpPr>
            <a:spLocks noGrp="1"/>
          </p:cNvSpPr>
          <p:nvPr>
            <p:ph type="ftr" idx="49"/>
          </p:nvPr>
        </p:nvSpPr>
        <p:spPr/>
        <p:txBody>
          <a:bodyPr/>
          <a:p>
            <a:r>
              <a:t>Footer</a:t>
            </a:r>
          </a:p>
        </p:txBody>
      </p:sp>
      <p:sp>
        <p:nvSpPr>
          <p:cNvPr id="3" name="PlaceHolder 2"/>
          <p:cNvSpPr>
            <a:spLocks noGrp="1"/>
          </p:cNvSpPr>
          <p:nvPr>
            <p:ph type="sldNum" idx="50"/>
          </p:nvPr>
        </p:nvSpPr>
        <p:spPr/>
        <p:txBody>
          <a:bodyPr/>
          <a:p>
            <a:fld id="{77811D6D-6E8D-4CF4-9EC3-3BD6D412007D}" type="slidenum">
              <a:t>&lt;#&gt;</a:t>
            </a:fld>
          </a:p>
        </p:txBody>
      </p:sp>
      <p:sp>
        <p:nvSpPr>
          <p:cNvPr id="4" name="PlaceHolder 3"/>
          <p:cNvSpPr>
            <a:spLocks noGrp="1"/>
          </p:cNvSpPr>
          <p:nvPr>
            <p:ph type="dt" idx="51"/>
          </p:nvPr>
        </p:nvSpPr>
        <p:spPr/>
        <p:txBody>
          <a:bodyPr/>
          <a:p>
            <a:r>
              <a:rPr lang="de-DE"/>
              <a:t/>
            </a: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Standard 5">
    <p:spTree>
      <p:nvGrpSpPr>
        <p:cNvPr id="1" name=""/>
        <p:cNvGrpSpPr/>
        <p:nvPr/>
      </p:nvGrpSpPr>
      <p:grpSpPr>
        <a:xfrm>
          <a:off x="0" y="0"/>
          <a:ext cx="0" cy="0"/>
          <a:chOff x="0" y="0"/>
          <a:chExt cx="0" cy="0"/>
        </a:xfrm>
      </p:grpSpPr>
      <p:sp>
        <p:nvSpPr>
          <p:cNvPr id="152"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153" name="PlaceHolder 2"/>
          <p:cNvSpPr>
            <a:spLocks noGrp="1"/>
          </p:cNvSpPr>
          <p:nvPr>
            <p:ph/>
          </p:nvPr>
        </p:nvSpPr>
        <p:spPr>
          <a:xfrm>
            <a:off x="504000" y="1326600"/>
            <a:ext cx="9072000" cy="328860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4" name="PlaceHolder 3"/>
          <p:cNvSpPr>
            <a:spLocks noGrp="1"/>
          </p:cNvSpPr>
          <p:nvPr>
            <p:ph type="ftr" idx="52"/>
          </p:nvPr>
        </p:nvSpPr>
        <p:spPr/>
        <p:txBody>
          <a:bodyPr/>
          <a:p>
            <a:r>
              <a:t>Footer</a:t>
            </a:r>
          </a:p>
        </p:txBody>
      </p:sp>
      <p:sp>
        <p:nvSpPr>
          <p:cNvPr id="5" name="PlaceHolder 4"/>
          <p:cNvSpPr>
            <a:spLocks noGrp="1"/>
          </p:cNvSpPr>
          <p:nvPr>
            <p:ph type="sldNum" idx="53"/>
          </p:nvPr>
        </p:nvSpPr>
        <p:spPr/>
        <p:txBody>
          <a:bodyPr/>
          <a:p>
            <a:fld id="{6086A562-2C4A-42C9-B6FF-1FCD1D0529C2}" type="slidenum">
              <a:t>&lt;#&gt;</a:t>
            </a:fld>
          </a:p>
        </p:txBody>
      </p:sp>
      <p:sp>
        <p:nvSpPr>
          <p:cNvPr id="6" name="PlaceHolder 5"/>
          <p:cNvSpPr>
            <a:spLocks noGrp="1"/>
          </p:cNvSpPr>
          <p:nvPr>
            <p:ph type="dt" idx="54"/>
          </p:nvPr>
        </p:nvSpPr>
        <p:spPr/>
        <p:txBody>
          <a:bodyPr/>
          <a:p>
            <a:r>
              <a:rPr lang="de-DE"/>
              <a:t/>
            </a: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Standard 6">
    <p:spTree>
      <p:nvGrpSpPr>
        <p:cNvPr id="1" name=""/>
        <p:cNvGrpSpPr/>
        <p:nvPr/>
      </p:nvGrpSpPr>
      <p:grpSpPr>
        <a:xfrm>
          <a:off x="0" y="0"/>
          <a:ext cx="0" cy="0"/>
          <a:chOff x="0" y="0"/>
          <a:chExt cx="0" cy="0"/>
        </a:xfrm>
      </p:grpSpPr>
      <p:sp>
        <p:nvSpPr>
          <p:cNvPr id="159"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160" name="PlaceHolder 2"/>
          <p:cNvSpPr>
            <a:spLocks noGrp="1"/>
          </p:cNvSpPr>
          <p:nvPr>
            <p:ph/>
          </p:nvPr>
        </p:nvSpPr>
        <p:spPr>
          <a:xfrm>
            <a:off x="504000" y="1326600"/>
            <a:ext cx="9072000" cy="328860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4" name="PlaceHolder 3"/>
          <p:cNvSpPr>
            <a:spLocks noGrp="1"/>
          </p:cNvSpPr>
          <p:nvPr>
            <p:ph type="ftr" idx="55"/>
          </p:nvPr>
        </p:nvSpPr>
        <p:spPr/>
        <p:txBody>
          <a:bodyPr/>
          <a:p>
            <a:r>
              <a:t>Footer</a:t>
            </a:r>
          </a:p>
        </p:txBody>
      </p:sp>
      <p:sp>
        <p:nvSpPr>
          <p:cNvPr id="5" name="PlaceHolder 4"/>
          <p:cNvSpPr>
            <a:spLocks noGrp="1"/>
          </p:cNvSpPr>
          <p:nvPr>
            <p:ph type="sldNum" idx="56"/>
          </p:nvPr>
        </p:nvSpPr>
        <p:spPr/>
        <p:txBody>
          <a:bodyPr/>
          <a:p>
            <a:fld id="{98035AD2-17BD-4F87-8FBE-32995A2C7C7B}" type="slidenum">
              <a:t>&lt;#&gt;</a:t>
            </a:fld>
          </a:p>
        </p:txBody>
      </p:sp>
      <p:sp>
        <p:nvSpPr>
          <p:cNvPr id="6" name="PlaceHolder 5"/>
          <p:cNvSpPr>
            <a:spLocks noGrp="1"/>
          </p:cNvSpPr>
          <p:nvPr>
            <p:ph type="dt" idx="57"/>
          </p:nvPr>
        </p:nvSpPr>
        <p:spPr/>
        <p:txBody>
          <a:bodyPr/>
          <a:p>
            <a:r>
              <a:rPr lang="de-DE"/>
              <a:t/>
            </a: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Standard 7">
    <p:spTree>
      <p:nvGrpSpPr>
        <p:cNvPr id="1" name=""/>
        <p:cNvGrpSpPr/>
        <p:nvPr/>
      </p:nvGrpSpPr>
      <p:grpSpPr>
        <a:xfrm>
          <a:off x="0" y="0"/>
          <a:ext cx="0" cy="0"/>
          <a:chOff x="0" y="0"/>
          <a:chExt cx="0" cy="0"/>
        </a:xfrm>
      </p:grpSpPr>
      <p:sp>
        <p:nvSpPr>
          <p:cNvPr id="167"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168" name="PlaceHolder 2"/>
          <p:cNvSpPr>
            <a:spLocks noGrp="1"/>
          </p:cNvSpPr>
          <p:nvPr>
            <p:ph/>
          </p:nvPr>
        </p:nvSpPr>
        <p:spPr>
          <a:xfrm>
            <a:off x="504000" y="1326600"/>
            <a:ext cx="4426920" cy="328860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169" name="PlaceHolder 3"/>
          <p:cNvSpPr>
            <a:spLocks noGrp="1"/>
          </p:cNvSpPr>
          <p:nvPr>
            <p:ph/>
          </p:nvPr>
        </p:nvSpPr>
        <p:spPr>
          <a:xfrm>
            <a:off x="5152680" y="1326600"/>
            <a:ext cx="4426920" cy="328860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5" name="PlaceHolder 4"/>
          <p:cNvSpPr>
            <a:spLocks noGrp="1"/>
          </p:cNvSpPr>
          <p:nvPr>
            <p:ph type="ftr" idx="58"/>
          </p:nvPr>
        </p:nvSpPr>
        <p:spPr/>
        <p:txBody>
          <a:bodyPr/>
          <a:p>
            <a:r>
              <a:t>Footer</a:t>
            </a:r>
          </a:p>
        </p:txBody>
      </p:sp>
      <p:sp>
        <p:nvSpPr>
          <p:cNvPr id="6" name="PlaceHolder 5"/>
          <p:cNvSpPr>
            <a:spLocks noGrp="1"/>
          </p:cNvSpPr>
          <p:nvPr>
            <p:ph type="sldNum" idx="59"/>
          </p:nvPr>
        </p:nvSpPr>
        <p:spPr/>
        <p:txBody>
          <a:bodyPr/>
          <a:p>
            <a:fld id="{DF31227D-2E48-4FA9-8549-A59CB00F9864}" type="slidenum">
              <a:t>&lt;#&gt;</a:t>
            </a:fld>
          </a:p>
        </p:txBody>
      </p:sp>
      <p:sp>
        <p:nvSpPr>
          <p:cNvPr id="7" name="PlaceHolder 6"/>
          <p:cNvSpPr>
            <a:spLocks noGrp="1"/>
          </p:cNvSpPr>
          <p:nvPr>
            <p:ph type="dt" idx="60"/>
          </p:nvPr>
        </p:nvSpPr>
        <p:spPr/>
        <p:txBody>
          <a:bodyPr/>
          <a:p>
            <a:r>
              <a:rPr lang="de-DE"/>
              <a:t/>
            </a: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Standard 8">
    <p:spTree>
      <p:nvGrpSpPr>
        <p:cNvPr id="1" name=""/>
        <p:cNvGrpSpPr/>
        <p:nvPr/>
      </p:nvGrpSpPr>
      <p:grpSpPr>
        <a:xfrm>
          <a:off x="0" y="0"/>
          <a:ext cx="0" cy="0"/>
          <a:chOff x="0" y="0"/>
          <a:chExt cx="0" cy="0"/>
        </a:xfrm>
      </p:grpSpPr>
      <p:sp>
        <p:nvSpPr>
          <p:cNvPr id="174"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3" name="PlaceHolder 2"/>
          <p:cNvSpPr>
            <a:spLocks noGrp="1"/>
          </p:cNvSpPr>
          <p:nvPr>
            <p:ph type="ftr" idx="61"/>
          </p:nvPr>
        </p:nvSpPr>
        <p:spPr/>
        <p:txBody>
          <a:bodyPr/>
          <a:p>
            <a:r>
              <a:t>Footer</a:t>
            </a:r>
          </a:p>
        </p:txBody>
      </p:sp>
      <p:sp>
        <p:nvSpPr>
          <p:cNvPr id="4" name="PlaceHolder 3"/>
          <p:cNvSpPr>
            <a:spLocks noGrp="1"/>
          </p:cNvSpPr>
          <p:nvPr>
            <p:ph type="sldNum" idx="62"/>
          </p:nvPr>
        </p:nvSpPr>
        <p:spPr/>
        <p:txBody>
          <a:bodyPr/>
          <a:p>
            <a:fld id="{928D46C5-10AA-46A5-9F70-C3B77628E087}" type="slidenum">
              <a:t>&lt;#&gt;</a:t>
            </a:fld>
          </a:p>
        </p:txBody>
      </p:sp>
      <p:sp>
        <p:nvSpPr>
          <p:cNvPr id="5" name="PlaceHolder 4"/>
          <p:cNvSpPr>
            <a:spLocks noGrp="1"/>
          </p:cNvSpPr>
          <p:nvPr>
            <p:ph type="dt" idx="63"/>
          </p:nvPr>
        </p:nvSpPr>
        <p:spPr/>
        <p:txBody>
          <a:bodyPr/>
          <a:p>
            <a:r>
              <a:rPr lang="de-DE"/>
              <a:t/>
            </a: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mediaAndTx" preserve="1">
  <p:cSld name="Standard 9">
    <p:spTree>
      <p:nvGrpSpPr>
        <p:cNvPr id="1" name=""/>
        <p:cNvGrpSpPr/>
        <p:nvPr/>
      </p:nvGrpSpPr>
      <p:grpSpPr>
        <a:xfrm>
          <a:off x="0" y="0"/>
          <a:ext cx="0" cy="0"/>
          <a:chOff x="0" y="0"/>
          <a:chExt cx="0" cy="0"/>
        </a:xfrm>
      </p:grpSpPr>
      <p:sp>
        <p:nvSpPr>
          <p:cNvPr id="2" name="PlaceHolder 1"/>
          <p:cNvSpPr>
            <a:spLocks noGrp="1"/>
          </p:cNvSpPr>
          <p:nvPr>
            <p:ph type="ftr" idx="64"/>
          </p:nvPr>
        </p:nvSpPr>
        <p:spPr/>
        <p:txBody>
          <a:bodyPr/>
          <a:p>
            <a:r>
              <a:t>Footer</a:t>
            </a:r>
          </a:p>
        </p:txBody>
      </p:sp>
      <p:sp>
        <p:nvSpPr>
          <p:cNvPr id="3" name="PlaceHolder 2"/>
          <p:cNvSpPr>
            <a:spLocks noGrp="1"/>
          </p:cNvSpPr>
          <p:nvPr>
            <p:ph type="sldNum" idx="65"/>
          </p:nvPr>
        </p:nvSpPr>
        <p:spPr/>
        <p:txBody>
          <a:bodyPr/>
          <a:p>
            <a:fld id="{DF924008-CFA6-447E-B3DD-618BB949435B}" type="slidenum">
              <a:t>&lt;#&gt;</a:t>
            </a:fld>
          </a:p>
        </p:txBody>
      </p:sp>
      <p:sp>
        <p:nvSpPr>
          <p:cNvPr id="4" name="PlaceHolder 3"/>
          <p:cNvSpPr>
            <a:spLocks noGrp="1"/>
          </p:cNvSpPr>
          <p:nvPr>
            <p:ph type="dt" idx="66"/>
          </p:nvPr>
        </p:nvSpPr>
        <p:spPr/>
        <p:txBody>
          <a:bodyPr/>
          <a:p>
            <a:r>
              <a:rPr lang="de-DE"/>
              <a:t/>
            </a: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Tx" preserve="1">
  <p:cSld name="Standard 10">
    <p:spTree>
      <p:nvGrpSpPr>
        <p:cNvPr id="1" name=""/>
        <p:cNvGrpSpPr/>
        <p:nvPr/>
      </p:nvGrpSpPr>
      <p:grpSpPr>
        <a:xfrm>
          <a:off x="0" y="0"/>
          <a:ext cx="0" cy="0"/>
          <a:chOff x="0" y="0"/>
          <a:chExt cx="0" cy="0"/>
        </a:xfrm>
      </p:grpSpPr>
      <p:sp>
        <p:nvSpPr>
          <p:cNvPr id="185"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186" name="PlaceHolder 2"/>
          <p:cNvSpPr>
            <a:spLocks noGrp="1"/>
          </p:cNvSpPr>
          <p:nvPr>
            <p:ph/>
          </p:nvPr>
        </p:nvSpPr>
        <p:spPr>
          <a:xfrm>
            <a:off x="504000" y="132660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187" name="PlaceHolder 3"/>
          <p:cNvSpPr>
            <a:spLocks noGrp="1"/>
          </p:cNvSpPr>
          <p:nvPr>
            <p:ph/>
          </p:nvPr>
        </p:nvSpPr>
        <p:spPr>
          <a:xfrm>
            <a:off x="5152680" y="1326600"/>
            <a:ext cx="4426920" cy="328860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188" name="PlaceHolder 4"/>
          <p:cNvSpPr>
            <a:spLocks noGrp="1"/>
          </p:cNvSpPr>
          <p:nvPr>
            <p:ph/>
          </p:nvPr>
        </p:nvSpPr>
        <p:spPr>
          <a:xfrm>
            <a:off x="504000" y="304452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6" name="PlaceHolder 5"/>
          <p:cNvSpPr>
            <a:spLocks noGrp="1"/>
          </p:cNvSpPr>
          <p:nvPr>
            <p:ph type="ftr" idx="67"/>
          </p:nvPr>
        </p:nvSpPr>
        <p:spPr/>
        <p:txBody>
          <a:bodyPr/>
          <a:p>
            <a:r>
              <a:t>Footer</a:t>
            </a:r>
          </a:p>
        </p:txBody>
      </p:sp>
      <p:sp>
        <p:nvSpPr>
          <p:cNvPr id="7" name="PlaceHolder 6"/>
          <p:cNvSpPr>
            <a:spLocks noGrp="1"/>
          </p:cNvSpPr>
          <p:nvPr>
            <p:ph type="sldNum" idx="68"/>
          </p:nvPr>
        </p:nvSpPr>
        <p:spPr/>
        <p:txBody>
          <a:bodyPr/>
          <a:p>
            <a:fld id="{F6518F08-FFBE-4DA8-BC6A-613FE02137FD}" type="slidenum">
              <a:t>&lt;#&gt;</a:t>
            </a:fld>
          </a:p>
        </p:txBody>
      </p:sp>
      <p:sp>
        <p:nvSpPr>
          <p:cNvPr id="8" name="PlaceHolder 7"/>
          <p:cNvSpPr>
            <a:spLocks noGrp="1"/>
          </p:cNvSpPr>
          <p:nvPr>
            <p:ph type="dt" idx="69"/>
          </p:nvPr>
        </p:nvSpPr>
        <p:spPr/>
        <p:txBody>
          <a:bodyPr/>
          <a:p>
            <a:r>
              <a:rPr lang="de-DE"/>
              <a:t/>
            </a: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AndTwoObj" preserve="1">
  <p:cSld name="Standard 11">
    <p:spTree>
      <p:nvGrpSpPr>
        <p:cNvPr id="1" name=""/>
        <p:cNvGrpSpPr/>
        <p:nvPr/>
      </p:nvGrpSpPr>
      <p:grpSpPr>
        <a:xfrm>
          <a:off x="0" y="0"/>
          <a:ext cx="0" cy="0"/>
          <a:chOff x="0" y="0"/>
          <a:chExt cx="0" cy="0"/>
        </a:xfrm>
      </p:grpSpPr>
      <p:sp>
        <p:nvSpPr>
          <p:cNvPr id="196"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197" name="PlaceHolder 2"/>
          <p:cNvSpPr>
            <a:spLocks noGrp="1"/>
          </p:cNvSpPr>
          <p:nvPr>
            <p:ph/>
          </p:nvPr>
        </p:nvSpPr>
        <p:spPr>
          <a:xfrm>
            <a:off x="504000" y="1326600"/>
            <a:ext cx="4426920" cy="328860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198" name="PlaceHolder 3"/>
          <p:cNvSpPr>
            <a:spLocks noGrp="1"/>
          </p:cNvSpPr>
          <p:nvPr>
            <p:ph/>
          </p:nvPr>
        </p:nvSpPr>
        <p:spPr>
          <a:xfrm>
            <a:off x="5152680" y="132660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199" name="PlaceHolder 4"/>
          <p:cNvSpPr>
            <a:spLocks noGrp="1"/>
          </p:cNvSpPr>
          <p:nvPr>
            <p:ph/>
          </p:nvPr>
        </p:nvSpPr>
        <p:spPr>
          <a:xfrm>
            <a:off x="5152680" y="304452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6" name="PlaceHolder 5"/>
          <p:cNvSpPr>
            <a:spLocks noGrp="1"/>
          </p:cNvSpPr>
          <p:nvPr>
            <p:ph type="ftr" idx="70"/>
          </p:nvPr>
        </p:nvSpPr>
        <p:spPr/>
        <p:txBody>
          <a:bodyPr/>
          <a:p>
            <a:r>
              <a:t>Footer</a:t>
            </a:r>
          </a:p>
        </p:txBody>
      </p:sp>
      <p:sp>
        <p:nvSpPr>
          <p:cNvPr id="7" name="PlaceHolder 6"/>
          <p:cNvSpPr>
            <a:spLocks noGrp="1"/>
          </p:cNvSpPr>
          <p:nvPr>
            <p:ph type="sldNum" idx="71"/>
          </p:nvPr>
        </p:nvSpPr>
        <p:spPr/>
        <p:txBody>
          <a:bodyPr/>
          <a:p>
            <a:fld id="{D25196E4-97B5-4FD3-B78E-78BA7FCD21DE}" type="slidenum">
              <a:t>&lt;#&gt;</a:t>
            </a:fld>
          </a:p>
        </p:txBody>
      </p:sp>
      <p:sp>
        <p:nvSpPr>
          <p:cNvPr id="8" name="PlaceHolder 7"/>
          <p:cNvSpPr>
            <a:spLocks noGrp="1"/>
          </p:cNvSpPr>
          <p:nvPr>
            <p:ph type="dt" idx="72"/>
          </p:nvPr>
        </p:nvSpPr>
        <p:spPr/>
        <p:txBody>
          <a:bodyPr/>
          <a:p>
            <a:r>
              <a:rPr lang="de-DE"/>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2.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3.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4.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5.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slideLayout" Target="../slideLayouts/slideLayout6.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slideLayout" Target="../slideLayouts/slideLayout7.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slideLayout" Target="../slideLayouts/slideLayout8.xml"/>
</Relationships>
</file>

<file path=ppt/slideMasters/_rels/slideMaster9.xml.rels><?xml version="1.0" encoding="UTF-8"?>
<Relationships xmlns="http://schemas.openxmlformats.org/package/2006/relationships"><Relationship Id="rId1" Type="http://schemas.openxmlformats.org/officeDocument/2006/relationships/theme" Target="../theme/theme9.xml"/><Relationship Id="rId2" Type="http://schemas.openxmlformats.org/officeDocument/2006/relationships/slideLayout" Target="../slideLayouts/slideLayout9.xml"/>
</Relationships>
</file>

<file path=ppt/slideMasters/_rels/slideMaster10.xml.rels><?xml version="1.0" encoding="UTF-8"?>
<Relationships xmlns="http://schemas.openxmlformats.org/package/2006/relationships"><Relationship Id="rId1" Type="http://schemas.openxmlformats.org/officeDocument/2006/relationships/theme" Target="../theme/theme10.xml"/><Relationship Id="rId2" Type="http://schemas.openxmlformats.org/officeDocument/2006/relationships/slideLayout" Target="../slideLayouts/slideLayout10.xml"/>
</Relationships>
</file>

<file path=ppt/slideMasters/_rels/slideMaster11.xml.rels><?xml version="1.0" encoding="UTF-8"?>
<Relationships xmlns="http://schemas.openxmlformats.org/package/2006/relationships"><Relationship Id="rId1" Type="http://schemas.openxmlformats.org/officeDocument/2006/relationships/theme" Target="../theme/theme11.xml"/><Relationship Id="rId2" Type="http://schemas.openxmlformats.org/officeDocument/2006/relationships/slideLayout" Target="../slideLayouts/slideLayout11.xml"/>
</Relationships>
</file>

<file path=ppt/slideMasters/_rels/slideMaster12.xml.rels><?xml version="1.0" encoding="UTF-8"?>
<Relationships xmlns="http://schemas.openxmlformats.org/package/2006/relationships"><Relationship Id="rId1" Type="http://schemas.openxmlformats.org/officeDocument/2006/relationships/theme" Target="../theme/theme12.xml"/><Relationship Id="rId2" Type="http://schemas.openxmlformats.org/officeDocument/2006/relationships/slideLayout" Target="../slideLayouts/slideLayout12.xml"/>
</Relationships>
</file>

<file path=ppt/slideMasters/_rels/slideMaster13.xml.rels><?xml version="1.0" encoding="UTF-8"?>
<Relationships xmlns="http://schemas.openxmlformats.org/package/2006/relationships"><Relationship Id="rId1" Type="http://schemas.openxmlformats.org/officeDocument/2006/relationships/theme" Target="../theme/theme13.xml"/><Relationship Id="rId2" Type="http://schemas.openxmlformats.org/officeDocument/2006/relationships/slideLayout" Target="../slideLayouts/slideLayout13.xml"/>
</Relationships>
</file>

<file path=ppt/slideMasters/_rels/slideMaster14.xml.rels><?xml version="1.0" encoding="UTF-8"?>
<Relationships xmlns="http://schemas.openxmlformats.org/package/2006/relationships"><Relationship Id="rId1" Type="http://schemas.openxmlformats.org/officeDocument/2006/relationships/theme" Target="../theme/theme14.xml"/><Relationship Id="rId2" Type="http://schemas.openxmlformats.org/officeDocument/2006/relationships/slideLayout" Target="../slideLayouts/slideLayout14.xml"/>
</Relationships>
</file>

<file path=ppt/slideMasters/_rels/slideMaster15.xml.rels><?xml version="1.0" encoding="UTF-8"?>
<Relationships xmlns="http://schemas.openxmlformats.org/package/2006/relationships"><Relationship Id="rId1" Type="http://schemas.openxmlformats.org/officeDocument/2006/relationships/theme" Target="../theme/theme15.xml"/><Relationship Id="rId2" Type="http://schemas.openxmlformats.org/officeDocument/2006/relationships/slideLayout" Target="../slideLayouts/slideLayout15.xml"/>
</Relationships>
</file>

<file path=ppt/slideMasters/_rels/slideMaster16.xml.rels><?xml version="1.0" encoding="UTF-8"?>
<Relationships xmlns="http://schemas.openxmlformats.org/package/2006/relationships"><Relationship Id="rId1" Type="http://schemas.openxmlformats.org/officeDocument/2006/relationships/theme" Target="../theme/theme16.xml"/><Relationship Id="rId2" Type="http://schemas.openxmlformats.org/officeDocument/2006/relationships/slideLayout" Target="../slideLayouts/slideLayout16.xml"/>
</Relationships>
</file>

<file path=ppt/slideMasters/_rels/slideMaster17.xml.rels><?xml version="1.0" encoding="UTF-8"?>
<Relationships xmlns="http://schemas.openxmlformats.org/package/2006/relationships"><Relationship Id="rId1" Type="http://schemas.openxmlformats.org/officeDocument/2006/relationships/theme" Target="../theme/theme17.xml"/><Relationship Id="rId2" Type="http://schemas.openxmlformats.org/officeDocument/2006/relationships/slideLayout" Target="../slideLayouts/slideLayout17.xml"/>
</Relationships>
</file>

<file path=ppt/slideMasters/_rels/slideMaster18.xml.rels><?xml version="1.0" encoding="UTF-8"?>
<Relationships xmlns="http://schemas.openxmlformats.org/package/2006/relationships"><Relationship Id="rId1" Type="http://schemas.openxmlformats.org/officeDocument/2006/relationships/theme" Target="../theme/theme18.xml"/><Relationship Id="rId2" Type="http://schemas.openxmlformats.org/officeDocument/2006/relationships/slideLayout" Target="../slideLayouts/slideLayout18.xml"/>
</Relationships>
</file>

<file path=ppt/slideMasters/_rels/slideMaster19.xml.rels><?xml version="1.0" encoding="UTF-8"?>
<Relationships xmlns="http://schemas.openxmlformats.org/package/2006/relationships"><Relationship Id="rId1" Type="http://schemas.openxmlformats.org/officeDocument/2006/relationships/theme" Target="../theme/theme19.xml"/><Relationship Id="rId2" Type="http://schemas.openxmlformats.org/officeDocument/2006/relationships/slideLayout" Target="../slideLayouts/slideLayout19.xml"/>
</Relationships>
</file>

<file path=ppt/slideMasters/_rels/slideMaster20.xml.rels><?xml version="1.0" encoding="UTF-8"?>
<Relationships xmlns="http://schemas.openxmlformats.org/package/2006/relationships"><Relationship Id="rId1" Type="http://schemas.openxmlformats.org/officeDocument/2006/relationships/theme" Target="../theme/theme20.xml"/><Relationship Id="rId2" Type="http://schemas.openxmlformats.org/officeDocument/2006/relationships/slideLayout" Target="../slideLayouts/slideLayout20.xml"/>
</Relationships>
</file>

<file path=ppt/slideMasters/_rels/slideMaster21.xml.rels><?xml version="1.0" encoding="UTF-8"?>
<Relationships xmlns="http://schemas.openxmlformats.org/package/2006/relationships"><Relationship Id="rId1" Type="http://schemas.openxmlformats.org/officeDocument/2006/relationships/theme" Target="../theme/theme21.xml"/><Relationship Id="rId2" Type="http://schemas.openxmlformats.org/officeDocument/2006/relationships/slideLayout" Target="../slideLayouts/slideLayout21.xml"/>
</Relationships>
</file>

<file path=ppt/slideMasters/_rels/slideMaster22.xml.rels><?xml version="1.0" encoding="UTF-8"?>
<Relationships xmlns="http://schemas.openxmlformats.org/package/2006/relationships"><Relationship Id="rId1" Type="http://schemas.openxmlformats.org/officeDocument/2006/relationships/theme" Target="../theme/theme22.xml"/><Relationship Id="rId2" Type="http://schemas.openxmlformats.org/officeDocument/2006/relationships/slideLayout" Target="../slideLayouts/slideLayout22.xml"/>
</Relationships>
</file>

<file path=ppt/slideMasters/_rels/slideMaster23.xml.rels><?xml version="1.0" encoding="UTF-8"?>
<Relationships xmlns="http://schemas.openxmlformats.org/package/2006/relationships"><Relationship Id="rId1" Type="http://schemas.openxmlformats.org/officeDocument/2006/relationships/theme" Target="../theme/theme23.xml"/><Relationship Id="rId2" Type="http://schemas.openxmlformats.org/officeDocument/2006/relationships/slideLayout" Target="../slideLayouts/slideLayout23.xml"/>
</Relationships>
</file>

<file path=ppt/slideMasters/_rels/slideMaster24.xml.rels><?xml version="1.0" encoding="UTF-8"?>
<Relationships xmlns="http://schemas.openxmlformats.org/package/2006/relationships"><Relationship Id="rId1" Type="http://schemas.openxmlformats.org/officeDocument/2006/relationships/theme" Target="../theme/theme24.xml"/><Relationship Id="rId2" Type="http://schemas.openxmlformats.org/officeDocument/2006/relationships/slideLayout" Target="../slideLayouts/slideLayout24.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a:t>
            </a:r>
            <a:r>
              <a:rPr b="0" lang="de-DE" sz="1800" spc="-1" strike="noStrike">
                <a:solidFill>
                  <a:srgbClr val="000000"/>
                </a:solidFill>
                <a:latin typeface="Arial"/>
              </a:rPr>
              <a:t>Titeltextes durch </a:t>
            </a:r>
            <a:r>
              <a:rPr b="0" lang="de-DE" sz="1800" spc="-1" strike="noStrike">
                <a:solidFill>
                  <a:srgbClr val="000000"/>
                </a:solidFill>
                <a:latin typeface="Arial"/>
              </a:rPr>
              <a:t>Klicken bearbeiten</a:t>
            </a:r>
            <a:endParaRPr b="0" lang="de-DE" sz="1800" spc="-1" strike="noStrike">
              <a:solidFill>
                <a:srgbClr val="000000"/>
              </a:solidFill>
              <a:latin typeface="Arial"/>
            </a:endParaRPr>
          </a:p>
        </p:txBody>
      </p:sp>
      <p:sp>
        <p:nvSpPr>
          <p:cNvPr id="1" name="PlaceHolder 2"/>
          <p:cNvSpPr>
            <a:spLocks noGrp="1"/>
          </p:cNvSpPr>
          <p:nvPr>
            <p:ph type="body"/>
          </p:nvPr>
        </p:nvSpPr>
        <p:spPr>
          <a:xfrm>
            <a:off x="504000" y="132660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2" name="PlaceHolder 3"/>
          <p:cNvSpPr>
            <a:spLocks noGrp="1"/>
          </p:cNvSpPr>
          <p:nvPr>
            <p:ph type="body"/>
          </p:nvPr>
        </p:nvSpPr>
        <p:spPr>
          <a:xfrm>
            <a:off x="5152680" y="132660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3" name="PlaceHolder 4"/>
          <p:cNvSpPr>
            <a:spLocks noGrp="1"/>
          </p:cNvSpPr>
          <p:nvPr>
            <p:ph type="body"/>
          </p:nvPr>
        </p:nvSpPr>
        <p:spPr>
          <a:xfrm>
            <a:off x="504000" y="3044520"/>
            <a:ext cx="9071640" cy="1568160"/>
          </a:xfrm>
          <a:prstGeom prst="rect">
            <a:avLst/>
          </a:prstGeom>
          <a:noFill/>
          <a:ln w="0">
            <a:noFill/>
          </a:ln>
        </p:spPr>
        <p:txBody>
          <a:bodyPr lIns="0" rIns="0" tIns="0" bIns="0" anchor="t">
            <a:normAutofit fontScale="75000" lnSpcReduction="2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4" name="PlaceHolder 5"/>
          <p:cNvSpPr>
            <a:spLocks noGrp="1"/>
          </p:cNvSpPr>
          <p:nvPr>
            <p:ph type="ftr" idx="1"/>
          </p:nvPr>
        </p:nvSpPr>
        <p:spPr>
          <a:xfrm>
            <a:off x="540000" y="5166000"/>
            <a:ext cx="3183120" cy="37872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ea typeface="DejaVu Sans"/>
              </a:defRPr>
            </a:lvl1pPr>
          </a:lstStyle>
          <a:p>
            <a:pPr indent="0">
              <a:lnSpc>
                <a:spcPct val="100000"/>
              </a:lnSpc>
              <a:buNone/>
              <a:tabLst>
                <a:tab algn="l" pos="0"/>
              </a:tabLst>
            </a:pPr>
            <a:r>
              <a:rPr b="0" lang="en-US" sz="1200" spc="-1" strike="noStrike">
                <a:solidFill>
                  <a:srgbClr val="000000"/>
                </a:solidFill>
                <a:latin typeface="Arial"/>
                <a:ea typeface="DejaVu Sans"/>
              </a:rPr>
              <a:t>&lt;Fußzeile&gt;</a:t>
            </a:r>
            <a:endParaRPr b="0" lang="de-DE" sz="1200" spc="-1" strike="noStrike">
              <a:solidFill>
                <a:srgbClr val="000000"/>
              </a:solidFill>
              <a:latin typeface="Times New Roman"/>
            </a:endParaRPr>
          </a:p>
        </p:txBody>
      </p:sp>
      <p:sp>
        <p:nvSpPr>
          <p:cNvPr id="5" name="PlaceHolder 6"/>
          <p:cNvSpPr>
            <a:spLocks noGrp="1"/>
          </p:cNvSpPr>
          <p:nvPr>
            <p:ph type="sldNum" idx="2"/>
          </p:nvPr>
        </p:nvSpPr>
        <p:spPr>
          <a:xfrm>
            <a:off x="7227720" y="5166000"/>
            <a:ext cx="2336400" cy="37872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ea typeface="DejaVu Sans"/>
              </a:defRPr>
            </a:lvl1pPr>
          </a:lstStyle>
          <a:p>
            <a:pPr indent="0">
              <a:lnSpc>
                <a:spcPct val="100000"/>
              </a:lnSpc>
              <a:buNone/>
              <a:tabLst>
                <a:tab algn="l" pos="0"/>
              </a:tabLst>
            </a:pPr>
            <a:fld id="{5BEEF03D-16FE-4FB2-A4A2-532B1478B33C}" type="slidenum">
              <a:rPr b="0" lang="de-DE" sz="2400" spc="-1" strike="noStrike">
                <a:solidFill>
                  <a:srgbClr val="000000"/>
                </a:solidFill>
                <a:latin typeface="Times New Roman"/>
                <a:ea typeface="DejaVu Sans"/>
              </a:rPr>
              <a:t>&lt;Foliennummer&gt;</a:t>
            </a:fld>
            <a:endParaRPr b="0" lang="de-DE" sz="2400" spc="-1" strike="noStrike">
              <a:solidFill>
                <a:srgbClr val="000000"/>
              </a:solidFill>
              <a:latin typeface="Times New Roman"/>
            </a:endParaRPr>
          </a:p>
        </p:txBody>
      </p:sp>
      <p:sp>
        <p:nvSpPr>
          <p:cNvPr id="6" name="PlaceHolder 7"/>
          <p:cNvSpPr>
            <a:spLocks noGrp="1"/>
          </p:cNvSpPr>
          <p:nvPr>
            <p:ph type="dt" idx="3"/>
          </p:nvPr>
        </p:nvSpPr>
        <p:spPr>
          <a:xfrm>
            <a:off x="839880" y="5176080"/>
            <a:ext cx="1797120" cy="30456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49" r:id="rId2"/>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1"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12" name="PlaceHolder 2"/>
          <p:cNvSpPr>
            <a:spLocks noGrp="1"/>
          </p:cNvSpPr>
          <p:nvPr>
            <p:ph type="body"/>
          </p:nvPr>
        </p:nvSpPr>
        <p:spPr>
          <a:xfrm>
            <a:off x="504000" y="1326600"/>
            <a:ext cx="9071640" cy="1568160"/>
          </a:xfrm>
          <a:prstGeom prst="rect">
            <a:avLst/>
          </a:prstGeom>
          <a:noFill/>
          <a:ln w="0">
            <a:noFill/>
          </a:ln>
        </p:spPr>
        <p:txBody>
          <a:bodyPr lIns="0" rIns="0" tIns="0" bIns="0" anchor="t">
            <a:normAutofit fontScale="75000" lnSpcReduction="2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13" name="PlaceHolder 3"/>
          <p:cNvSpPr>
            <a:spLocks noGrp="1"/>
          </p:cNvSpPr>
          <p:nvPr>
            <p:ph type="body"/>
          </p:nvPr>
        </p:nvSpPr>
        <p:spPr>
          <a:xfrm>
            <a:off x="504000" y="3044520"/>
            <a:ext cx="9071640" cy="1568160"/>
          </a:xfrm>
          <a:prstGeom prst="rect">
            <a:avLst/>
          </a:prstGeom>
          <a:noFill/>
          <a:ln w="0">
            <a:noFill/>
          </a:ln>
        </p:spPr>
        <p:txBody>
          <a:bodyPr lIns="0" rIns="0" tIns="0" bIns="0" anchor="t">
            <a:normAutofit fontScale="75000" lnSpcReduction="2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14" name="PlaceHolder 4"/>
          <p:cNvSpPr>
            <a:spLocks noGrp="1"/>
          </p:cNvSpPr>
          <p:nvPr>
            <p:ph type="ftr" idx="4"/>
          </p:nvPr>
        </p:nvSpPr>
        <p:spPr>
          <a:xfrm>
            <a:off x="540000" y="5166000"/>
            <a:ext cx="3183120" cy="37872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ea typeface="DejaVu Sans"/>
              </a:defRPr>
            </a:lvl1pPr>
          </a:lstStyle>
          <a:p>
            <a:pPr indent="0">
              <a:lnSpc>
                <a:spcPct val="100000"/>
              </a:lnSpc>
              <a:buNone/>
              <a:tabLst>
                <a:tab algn="l" pos="0"/>
              </a:tabLst>
            </a:pPr>
            <a:r>
              <a:rPr b="0" lang="en-US" sz="1200" spc="-1" strike="noStrike">
                <a:solidFill>
                  <a:srgbClr val="000000"/>
                </a:solidFill>
                <a:latin typeface="Arial"/>
                <a:ea typeface="DejaVu Sans"/>
              </a:rPr>
              <a:t>&lt;Fußzeile&gt;</a:t>
            </a:r>
            <a:endParaRPr b="0" lang="de-DE" sz="1200" spc="-1" strike="noStrike">
              <a:solidFill>
                <a:srgbClr val="000000"/>
              </a:solidFill>
              <a:latin typeface="Times New Roman"/>
            </a:endParaRPr>
          </a:p>
        </p:txBody>
      </p:sp>
      <p:sp>
        <p:nvSpPr>
          <p:cNvPr id="15" name="PlaceHolder 5"/>
          <p:cNvSpPr>
            <a:spLocks noGrp="1"/>
          </p:cNvSpPr>
          <p:nvPr>
            <p:ph type="sldNum" idx="5"/>
          </p:nvPr>
        </p:nvSpPr>
        <p:spPr>
          <a:xfrm>
            <a:off x="7227720" y="5166000"/>
            <a:ext cx="2336400" cy="37872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ea typeface="DejaVu Sans"/>
              </a:defRPr>
            </a:lvl1pPr>
          </a:lstStyle>
          <a:p>
            <a:pPr indent="0">
              <a:lnSpc>
                <a:spcPct val="100000"/>
              </a:lnSpc>
              <a:buNone/>
              <a:tabLst>
                <a:tab algn="l" pos="0"/>
              </a:tabLst>
            </a:pPr>
            <a:fld id="{A13E3845-986A-4051-873D-D28D57038E32}" type="slidenum">
              <a:rPr b="0" lang="de-DE" sz="2400" spc="-1" strike="noStrike">
                <a:solidFill>
                  <a:srgbClr val="000000"/>
                </a:solidFill>
                <a:latin typeface="Times New Roman"/>
                <a:ea typeface="DejaVu Sans"/>
              </a:rPr>
              <a:t>&lt;Foliennummer&gt;</a:t>
            </a:fld>
            <a:endParaRPr b="0" lang="de-DE" sz="2400" spc="-1" strike="noStrike">
              <a:solidFill>
                <a:srgbClr val="000000"/>
              </a:solidFill>
              <a:latin typeface="Times New Roman"/>
            </a:endParaRPr>
          </a:p>
        </p:txBody>
      </p:sp>
      <p:sp>
        <p:nvSpPr>
          <p:cNvPr id="16" name="PlaceHolder 6"/>
          <p:cNvSpPr>
            <a:spLocks noGrp="1"/>
          </p:cNvSpPr>
          <p:nvPr>
            <p:ph type="dt" idx="6"/>
          </p:nvPr>
        </p:nvSpPr>
        <p:spPr>
          <a:xfrm>
            <a:off x="839880" y="5176080"/>
            <a:ext cx="1797120" cy="30456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1" r:id="rId2"/>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0"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21" name="PlaceHolder 2"/>
          <p:cNvSpPr>
            <a:spLocks noGrp="1"/>
          </p:cNvSpPr>
          <p:nvPr>
            <p:ph type="body"/>
          </p:nvPr>
        </p:nvSpPr>
        <p:spPr>
          <a:xfrm>
            <a:off x="504000" y="132660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22" name="PlaceHolder 3"/>
          <p:cNvSpPr>
            <a:spLocks noGrp="1"/>
          </p:cNvSpPr>
          <p:nvPr>
            <p:ph type="body"/>
          </p:nvPr>
        </p:nvSpPr>
        <p:spPr>
          <a:xfrm>
            <a:off x="5152680" y="132660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23" name="PlaceHolder 4"/>
          <p:cNvSpPr>
            <a:spLocks noGrp="1"/>
          </p:cNvSpPr>
          <p:nvPr>
            <p:ph type="body"/>
          </p:nvPr>
        </p:nvSpPr>
        <p:spPr>
          <a:xfrm>
            <a:off x="504000" y="304452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24" name="PlaceHolder 5"/>
          <p:cNvSpPr>
            <a:spLocks noGrp="1"/>
          </p:cNvSpPr>
          <p:nvPr>
            <p:ph type="body"/>
          </p:nvPr>
        </p:nvSpPr>
        <p:spPr>
          <a:xfrm>
            <a:off x="5152680" y="304452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25" name="PlaceHolder 6"/>
          <p:cNvSpPr>
            <a:spLocks noGrp="1"/>
          </p:cNvSpPr>
          <p:nvPr>
            <p:ph type="ftr" idx="7"/>
          </p:nvPr>
        </p:nvSpPr>
        <p:spPr>
          <a:xfrm>
            <a:off x="540000" y="5166000"/>
            <a:ext cx="3183120" cy="37872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ea typeface="DejaVu Sans"/>
              </a:defRPr>
            </a:lvl1pPr>
          </a:lstStyle>
          <a:p>
            <a:pPr indent="0">
              <a:lnSpc>
                <a:spcPct val="100000"/>
              </a:lnSpc>
              <a:buNone/>
              <a:tabLst>
                <a:tab algn="l" pos="0"/>
              </a:tabLst>
            </a:pPr>
            <a:r>
              <a:rPr b="0" lang="en-US" sz="1200" spc="-1" strike="noStrike">
                <a:solidFill>
                  <a:srgbClr val="000000"/>
                </a:solidFill>
                <a:latin typeface="Arial"/>
                <a:ea typeface="DejaVu Sans"/>
              </a:rPr>
              <a:t>&lt;Fußzeile&gt;</a:t>
            </a:r>
            <a:endParaRPr b="0" lang="de-DE" sz="1200" spc="-1" strike="noStrike">
              <a:solidFill>
                <a:srgbClr val="000000"/>
              </a:solidFill>
              <a:latin typeface="Times New Roman"/>
            </a:endParaRPr>
          </a:p>
        </p:txBody>
      </p:sp>
      <p:sp>
        <p:nvSpPr>
          <p:cNvPr id="26" name="PlaceHolder 7"/>
          <p:cNvSpPr>
            <a:spLocks noGrp="1"/>
          </p:cNvSpPr>
          <p:nvPr>
            <p:ph type="sldNum" idx="8"/>
          </p:nvPr>
        </p:nvSpPr>
        <p:spPr>
          <a:xfrm>
            <a:off x="7227720" y="5166000"/>
            <a:ext cx="2336400" cy="37872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ea typeface="DejaVu Sans"/>
              </a:defRPr>
            </a:lvl1pPr>
          </a:lstStyle>
          <a:p>
            <a:pPr indent="0">
              <a:lnSpc>
                <a:spcPct val="100000"/>
              </a:lnSpc>
              <a:buNone/>
              <a:tabLst>
                <a:tab algn="l" pos="0"/>
              </a:tabLst>
            </a:pPr>
            <a:fld id="{9D889633-7EE3-4541-BDAA-25F9178CC8F8}" type="slidenum">
              <a:rPr b="0" lang="de-DE" sz="2400" spc="-1" strike="noStrike">
                <a:solidFill>
                  <a:srgbClr val="000000"/>
                </a:solidFill>
                <a:latin typeface="Times New Roman"/>
                <a:ea typeface="DejaVu Sans"/>
              </a:rPr>
              <a:t>&lt;Foliennummer&gt;</a:t>
            </a:fld>
            <a:endParaRPr b="0" lang="de-DE" sz="2400" spc="-1" strike="noStrike">
              <a:solidFill>
                <a:srgbClr val="000000"/>
              </a:solidFill>
              <a:latin typeface="Times New Roman"/>
            </a:endParaRPr>
          </a:p>
        </p:txBody>
      </p:sp>
      <p:sp>
        <p:nvSpPr>
          <p:cNvPr id="27" name="PlaceHolder 8"/>
          <p:cNvSpPr>
            <a:spLocks noGrp="1"/>
          </p:cNvSpPr>
          <p:nvPr>
            <p:ph type="dt" idx="9"/>
          </p:nvPr>
        </p:nvSpPr>
        <p:spPr>
          <a:xfrm>
            <a:off x="839880" y="5176080"/>
            <a:ext cx="1797120" cy="30456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3" r:id="rId2"/>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3"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34" name="PlaceHolder 2"/>
          <p:cNvSpPr>
            <a:spLocks noGrp="1"/>
          </p:cNvSpPr>
          <p:nvPr>
            <p:ph type="body"/>
          </p:nvPr>
        </p:nvSpPr>
        <p:spPr>
          <a:xfrm>
            <a:off x="504000" y="1326600"/>
            <a:ext cx="2920680" cy="1568160"/>
          </a:xfrm>
          <a:prstGeom prst="rect">
            <a:avLst/>
          </a:prstGeom>
          <a:noFill/>
          <a:ln w="0">
            <a:noFill/>
          </a:ln>
        </p:spPr>
        <p:txBody>
          <a:bodyPr lIns="0" rIns="0" tIns="0" bIns="0" anchor="t">
            <a:normAutofit fontScale="18333" lnSpcReduction="2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35" name="PlaceHolder 3"/>
          <p:cNvSpPr>
            <a:spLocks noGrp="1"/>
          </p:cNvSpPr>
          <p:nvPr>
            <p:ph type="body"/>
          </p:nvPr>
        </p:nvSpPr>
        <p:spPr>
          <a:xfrm>
            <a:off x="3571560" y="1326600"/>
            <a:ext cx="2920680" cy="1568160"/>
          </a:xfrm>
          <a:prstGeom prst="rect">
            <a:avLst/>
          </a:prstGeom>
          <a:noFill/>
          <a:ln w="0">
            <a:noFill/>
          </a:ln>
        </p:spPr>
        <p:txBody>
          <a:bodyPr lIns="0" rIns="0" tIns="0" bIns="0" anchor="t">
            <a:normAutofit fontScale="18333" lnSpcReduction="2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36" name="PlaceHolder 4"/>
          <p:cNvSpPr>
            <a:spLocks noGrp="1"/>
          </p:cNvSpPr>
          <p:nvPr>
            <p:ph type="body"/>
          </p:nvPr>
        </p:nvSpPr>
        <p:spPr>
          <a:xfrm>
            <a:off x="6639120" y="1326600"/>
            <a:ext cx="2920680" cy="1568160"/>
          </a:xfrm>
          <a:prstGeom prst="rect">
            <a:avLst/>
          </a:prstGeom>
          <a:noFill/>
          <a:ln w="0">
            <a:noFill/>
          </a:ln>
        </p:spPr>
        <p:txBody>
          <a:bodyPr lIns="0" rIns="0" tIns="0" bIns="0" anchor="t">
            <a:normAutofit fontScale="18333" lnSpcReduction="2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37" name="PlaceHolder 5"/>
          <p:cNvSpPr>
            <a:spLocks noGrp="1"/>
          </p:cNvSpPr>
          <p:nvPr>
            <p:ph type="body"/>
          </p:nvPr>
        </p:nvSpPr>
        <p:spPr>
          <a:xfrm>
            <a:off x="504000" y="3044520"/>
            <a:ext cx="2920680" cy="1568160"/>
          </a:xfrm>
          <a:prstGeom prst="rect">
            <a:avLst/>
          </a:prstGeom>
          <a:noFill/>
          <a:ln w="0">
            <a:noFill/>
          </a:ln>
        </p:spPr>
        <p:txBody>
          <a:bodyPr lIns="0" rIns="0" tIns="0" bIns="0" anchor="t">
            <a:normAutofit fontScale="18333" lnSpcReduction="2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38" name="PlaceHolder 6"/>
          <p:cNvSpPr>
            <a:spLocks noGrp="1"/>
          </p:cNvSpPr>
          <p:nvPr>
            <p:ph type="body"/>
          </p:nvPr>
        </p:nvSpPr>
        <p:spPr>
          <a:xfrm>
            <a:off x="3571560" y="3044520"/>
            <a:ext cx="2920680" cy="1568160"/>
          </a:xfrm>
          <a:prstGeom prst="rect">
            <a:avLst/>
          </a:prstGeom>
          <a:noFill/>
          <a:ln w="0">
            <a:noFill/>
          </a:ln>
        </p:spPr>
        <p:txBody>
          <a:bodyPr lIns="0" rIns="0" tIns="0" bIns="0" anchor="t">
            <a:normAutofit fontScale="18333" lnSpcReduction="2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39" name="PlaceHolder 7"/>
          <p:cNvSpPr>
            <a:spLocks noGrp="1"/>
          </p:cNvSpPr>
          <p:nvPr>
            <p:ph type="body"/>
          </p:nvPr>
        </p:nvSpPr>
        <p:spPr>
          <a:xfrm>
            <a:off x="6639120" y="3044520"/>
            <a:ext cx="2920680" cy="1568160"/>
          </a:xfrm>
          <a:prstGeom prst="rect">
            <a:avLst/>
          </a:prstGeom>
          <a:noFill/>
          <a:ln w="0">
            <a:noFill/>
          </a:ln>
        </p:spPr>
        <p:txBody>
          <a:bodyPr lIns="0" rIns="0" tIns="0" bIns="0" anchor="t">
            <a:normAutofit fontScale="18333" lnSpcReduction="2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40" name="PlaceHolder 8"/>
          <p:cNvSpPr>
            <a:spLocks noGrp="1"/>
          </p:cNvSpPr>
          <p:nvPr>
            <p:ph type="ftr" idx="10"/>
          </p:nvPr>
        </p:nvSpPr>
        <p:spPr>
          <a:xfrm>
            <a:off x="540000" y="5166000"/>
            <a:ext cx="3183120" cy="37872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ea typeface="DejaVu Sans"/>
              </a:defRPr>
            </a:lvl1pPr>
          </a:lstStyle>
          <a:p>
            <a:pPr indent="0">
              <a:lnSpc>
                <a:spcPct val="100000"/>
              </a:lnSpc>
              <a:buNone/>
              <a:tabLst>
                <a:tab algn="l" pos="0"/>
              </a:tabLst>
            </a:pPr>
            <a:r>
              <a:rPr b="0" lang="en-US" sz="1200" spc="-1" strike="noStrike">
                <a:solidFill>
                  <a:srgbClr val="000000"/>
                </a:solidFill>
                <a:latin typeface="Arial"/>
                <a:ea typeface="DejaVu Sans"/>
              </a:rPr>
              <a:t>&lt;Fußzeile&gt;</a:t>
            </a:r>
            <a:endParaRPr b="0" lang="de-DE" sz="1200" spc="-1" strike="noStrike">
              <a:solidFill>
                <a:srgbClr val="000000"/>
              </a:solidFill>
              <a:latin typeface="Times New Roman"/>
            </a:endParaRPr>
          </a:p>
        </p:txBody>
      </p:sp>
      <p:sp>
        <p:nvSpPr>
          <p:cNvPr id="41" name="PlaceHolder 9"/>
          <p:cNvSpPr>
            <a:spLocks noGrp="1"/>
          </p:cNvSpPr>
          <p:nvPr>
            <p:ph type="sldNum" idx="11"/>
          </p:nvPr>
        </p:nvSpPr>
        <p:spPr>
          <a:xfrm>
            <a:off x="7227720" y="5166000"/>
            <a:ext cx="2336400" cy="37872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ea typeface="DejaVu Sans"/>
              </a:defRPr>
            </a:lvl1pPr>
          </a:lstStyle>
          <a:p>
            <a:pPr indent="0">
              <a:lnSpc>
                <a:spcPct val="100000"/>
              </a:lnSpc>
              <a:buNone/>
              <a:tabLst>
                <a:tab algn="l" pos="0"/>
              </a:tabLst>
            </a:pPr>
            <a:fld id="{E18E9385-DD86-4F5E-8ABF-6A6534117CD8}" type="slidenum">
              <a:rPr b="0" lang="de-DE" sz="2400" spc="-1" strike="noStrike">
                <a:solidFill>
                  <a:srgbClr val="000000"/>
                </a:solidFill>
                <a:latin typeface="Times New Roman"/>
                <a:ea typeface="DejaVu Sans"/>
              </a:rPr>
              <a:t>&lt;Foliennummer&gt;</a:t>
            </a:fld>
            <a:endParaRPr b="0" lang="de-DE" sz="2400" spc="-1" strike="noStrike">
              <a:solidFill>
                <a:srgbClr val="000000"/>
              </a:solidFill>
              <a:latin typeface="Times New Roman"/>
            </a:endParaRPr>
          </a:p>
        </p:txBody>
      </p:sp>
      <p:sp>
        <p:nvSpPr>
          <p:cNvPr id="42" name="PlaceHolder 10"/>
          <p:cNvSpPr>
            <a:spLocks noGrp="1"/>
          </p:cNvSpPr>
          <p:nvPr>
            <p:ph type="dt" idx="12"/>
          </p:nvPr>
        </p:nvSpPr>
        <p:spPr>
          <a:xfrm>
            <a:off x="839880" y="5176080"/>
            <a:ext cx="1797120" cy="30456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5" r:id="rId2"/>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3" name="PlaceHolder 1"/>
          <p:cNvSpPr>
            <a:spLocks noGrp="1"/>
          </p:cNvSpPr>
          <p:nvPr>
            <p:ph type="ftr" idx="13"/>
          </p:nvPr>
        </p:nvSpPr>
        <p:spPr>
          <a:xfrm>
            <a:off x="540000" y="5166000"/>
            <a:ext cx="3183120" cy="37872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ea typeface="DejaVu Sans"/>
              </a:defRPr>
            </a:lvl1pPr>
          </a:lstStyle>
          <a:p>
            <a:pPr indent="0">
              <a:lnSpc>
                <a:spcPct val="100000"/>
              </a:lnSpc>
              <a:buNone/>
              <a:tabLst>
                <a:tab algn="l" pos="0"/>
              </a:tabLst>
            </a:pPr>
            <a:r>
              <a:rPr b="0" lang="en-US" sz="1200" spc="-1" strike="noStrike">
                <a:solidFill>
                  <a:srgbClr val="000000"/>
                </a:solidFill>
                <a:latin typeface="Arial"/>
                <a:ea typeface="DejaVu Sans"/>
              </a:rPr>
              <a:t>&lt;Fußzeile&gt;</a:t>
            </a:r>
            <a:endParaRPr b="0" lang="de-DE" sz="1200" spc="-1" strike="noStrike">
              <a:solidFill>
                <a:srgbClr val="000000"/>
              </a:solidFill>
              <a:latin typeface="Times New Roman"/>
            </a:endParaRPr>
          </a:p>
        </p:txBody>
      </p:sp>
      <p:sp>
        <p:nvSpPr>
          <p:cNvPr id="44" name="PlaceHolder 2"/>
          <p:cNvSpPr>
            <a:spLocks noGrp="1"/>
          </p:cNvSpPr>
          <p:nvPr>
            <p:ph type="sldNum" idx="14"/>
          </p:nvPr>
        </p:nvSpPr>
        <p:spPr>
          <a:xfrm>
            <a:off x="7227720" y="5166000"/>
            <a:ext cx="2336400" cy="37872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ea typeface="DejaVu Sans"/>
              </a:defRPr>
            </a:lvl1pPr>
          </a:lstStyle>
          <a:p>
            <a:pPr indent="0">
              <a:lnSpc>
                <a:spcPct val="100000"/>
              </a:lnSpc>
              <a:buNone/>
              <a:tabLst>
                <a:tab algn="l" pos="0"/>
              </a:tabLst>
            </a:pPr>
            <a:fld id="{9F05C14D-FAD6-4BA9-B6CD-27CE0446EFF3}" type="slidenum">
              <a:rPr b="0" lang="de-DE" sz="2400" spc="-1" strike="noStrike">
                <a:solidFill>
                  <a:srgbClr val="000000"/>
                </a:solidFill>
                <a:latin typeface="Times New Roman"/>
                <a:ea typeface="DejaVu Sans"/>
              </a:rPr>
              <a:t>&lt;Foliennummer&gt;</a:t>
            </a:fld>
            <a:endParaRPr b="0" lang="de-DE" sz="2400" spc="-1" strike="noStrike">
              <a:solidFill>
                <a:srgbClr val="000000"/>
              </a:solidFill>
              <a:latin typeface="Times New Roman"/>
            </a:endParaRPr>
          </a:p>
        </p:txBody>
      </p:sp>
      <p:sp>
        <p:nvSpPr>
          <p:cNvPr id="45" name="PlaceHolder 3"/>
          <p:cNvSpPr>
            <a:spLocks noGrp="1"/>
          </p:cNvSpPr>
          <p:nvPr>
            <p:ph type="dt" idx="15"/>
          </p:nvPr>
        </p:nvSpPr>
        <p:spPr>
          <a:xfrm>
            <a:off x="839880" y="5176080"/>
            <a:ext cx="1797120" cy="30456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
        <p:nvSpPr>
          <p:cNvPr id="46" name="PlaceHolder 4"/>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r>
              <a:rPr b="0" lang="de-DE" sz="4400" spc="-1" strike="noStrike">
                <a:solidFill>
                  <a:srgbClr val="000000"/>
                </a:solidFill>
                <a:latin typeface="Arial"/>
              </a:rPr>
              <a:t>Format des Titeltextes durch Klicken bearbeiten</a:t>
            </a:r>
            <a:endParaRPr b="0" lang="de-DE" sz="4400" spc="-1" strike="noStrike">
              <a:solidFill>
                <a:srgbClr val="000000"/>
              </a:solidFill>
              <a:latin typeface="Arial"/>
            </a:endParaRPr>
          </a:p>
        </p:txBody>
      </p:sp>
      <p:sp>
        <p:nvSpPr>
          <p:cNvPr id="47" name="PlaceHolder 5"/>
          <p:cNvSpPr>
            <a:spLocks noGrp="1"/>
          </p:cNvSpPr>
          <p:nvPr>
            <p:ph type="body"/>
          </p:nvPr>
        </p:nvSpPr>
        <p:spPr>
          <a:xfrm>
            <a:off x="504000" y="1326600"/>
            <a:ext cx="9072000" cy="328860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de-DE" sz="3200" spc="-1" strike="noStrike">
                <a:solidFill>
                  <a:srgbClr val="000000"/>
                </a:solidFill>
                <a:latin typeface="Arial"/>
              </a:rPr>
              <a:t>Format des Gliederungstextes durch Klicken bearbeiten</a:t>
            </a:r>
            <a:endParaRPr b="0" lang="de-DE"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2800" spc="-1" strike="noStrike">
                <a:solidFill>
                  <a:srgbClr val="000000"/>
                </a:solidFill>
                <a:latin typeface="Arial"/>
              </a:rPr>
              <a:t>Zweite Gliederungsebene</a:t>
            </a:r>
            <a:endParaRPr b="0" lang="de-DE"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2400" spc="-1" strike="noStrike">
                <a:solidFill>
                  <a:srgbClr val="000000"/>
                </a:solidFill>
                <a:latin typeface="Arial"/>
              </a:rPr>
              <a:t>Dritte Gliederungsebene</a:t>
            </a:r>
            <a:endParaRPr b="0" lang="de-DE"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2000" spc="-1" strike="noStrike">
                <a:solidFill>
                  <a:srgbClr val="000000"/>
                </a:solidFill>
                <a:latin typeface="Arial"/>
              </a:rPr>
              <a:t>Vierte Gliederungsebene</a:t>
            </a:r>
            <a:endParaRPr b="0" lang="de-DE"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2000" spc="-1" strike="noStrike">
                <a:solidFill>
                  <a:srgbClr val="000000"/>
                </a:solidFill>
                <a:latin typeface="Arial"/>
              </a:rPr>
              <a:t>Fünfte Gliederungsebene</a:t>
            </a:r>
            <a:endParaRPr b="0" lang="de-DE"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2000" spc="-1" strike="noStrike">
                <a:solidFill>
                  <a:srgbClr val="000000"/>
                </a:solidFill>
                <a:latin typeface="Arial"/>
              </a:rPr>
              <a:t>Sechste Gliederungsebene</a:t>
            </a:r>
            <a:endParaRPr b="0" lang="de-DE"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2000" spc="-1" strike="noStrike">
                <a:solidFill>
                  <a:srgbClr val="000000"/>
                </a:solidFill>
                <a:latin typeface="Arial"/>
              </a:rPr>
              <a:t>Siebte Gliederungsebene</a:t>
            </a:r>
            <a:endParaRPr b="0" lang="de-DE"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57" r:id="rId2"/>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8"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49" name="PlaceHolder 2"/>
          <p:cNvSpPr>
            <a:spLocks noGrp="1"/>
          </p:cNvSpPr>
          <p:nvPr>
            <p:ph type="ftr" idx="16"/>
          </p:nvPr>
        </p:nvSpPr>
        <p:spPr>
          <a:xfrm>
            <a:off x="540000" y="5166000"/>
            <a:ext cx="3183120" cy="37872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ea typeface="DejaVu Sans"/>
              </a:defRPr>
            </a:lvl1pPr>
          </a:lstStyle>
          <a:p>
            <a:pPr indent="0">
              <a:lnSpc>
                <a:spcPct val="100000"/>
              </a:lnSpc>
              <a:buNone/>
              <a:tabLst>
                <a:tab algn="l" pos="0"/>
              </a:tabLst>
            </a:pPr>
            <a:r>
              <a:rPr b="0" lang="en-US" sz="1200" spc="-1" strike="noStrike">
                <a:solidFill>
                  <a:srgbClr val="000000"/>
                </a:solidFill>
                <a:latin typeface="Arial"/>
                <a:ea typeface="DejaVu Sans"/>
              </a:rPr>
              <a:t>&lt;Fußzeile&gt;</a:t>
            </a:r>
            <a:endParaRPr b="0" lang="de-DE" sz="1200" spc="-1" strike="noStrike">
              <a:solidFill>
                <a:srgbClr val="000000"/>
              </a:solidFill>
              <a:latin typeface="Times New Roman"/>
            </a:endParaRPr>
          </a:p>
        </p:txBody>
      </p:sp>
      <p:sp>
        <p:nvSpPr>
          <p:cNvPr id="50" name="PlaceHolder 3"/>
          <p:cNvSpPr>
            <a:spLocks noGrp="1"/>
          </p:cNvSpPr>
          <p:nvPr>
            <p:ph type="sldNum" idx="17"/>
          </p:nvPr>
        </p:nvSpPr>
        <p:spPr>
          <a:xfrm>
            <a:off x="7227720" y="5166000"/>
            <a:ext cx="2336400" cy="37872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ea typeface="DejaVu Sans"/>
              </a:defRPr>
            </a:lvl1pPr>
          </a:lstStyle>
          <a:p>
            <a:pPr indent="0">
              <a:lnSpc>
                <a:spcPct val="100000"/>
              </a:lnSpc>
              <a:buNone/>
              <a:tabLst>
                <a:tab algn="l" pos="0"/>
              </a:tabLst>
            </a:pPr>
            <a:fld id="{2266125E-88AD-46AE-B459-BB8BC31C2BDA}" type="slidenum">
              <a:rPr b="0" lang="de-DE" sz="2400" spc="-1" strike="noStrike">
                <a:solidFill>
                  <a:srgbClr val="000000"/>
                </a:solidFill>
                <a:latin typeface="Times New Roman"/>
                <a:ea typeface="DejaVu Sans"/>
              </a:rPr>
              <a:t>&lt;Foliennummer&gt;</a:t>
            </a:fld>
            <a:endParaRPr b="0" lang="de-DE" sz="2400" spc="-1" strike="noStrike">
              <a:solidFill>
                <a:srgbClr val="000000"/>
              </a:solidFill>
              <a:latin typeface="Times New Roman"/>
            </a:endParaRPr>
          </a:p>
        </p:txBody>
      </p:sp>
      <p:sp>
        <p:nvSpPr>
          <p:cNvPr id="51" name="PlaceHolder 4"/>
          <p:cNvSpPr>
            <a:spLocks noGrp="1"/>
          </p:cNvSpPr>
          <p:nvPr>
            <p:ph type="dt" idx="18"/>
          </p:nvPr>
        </p:nvSpPr>
        <p:spPr>
          <a:xfrm>
            <a:off x="839880" y="5176080"/>
            <a:ext cx="1797120" cy="30456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9" r:id="rId2"/>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4"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55" name="PlaceHolder 2"/>
          <p:cNvSpPr>
            <a:spLocks noGrp="1"/>
          </p:cNvSpPr>
          <p:nvPr>
            <p:ph type="body"/>
          </p:nvPr>
        </p:nvSpPr>
        <p:spPr>
          <a:xfrm>
            <a:off x="504000" y="1326600"/>
            <a:ext cx="9071640" cy="328824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56" name="PlaceHolder 3"/>
          <p:cNvSpPr>
            <a:spLocks noGrp="1"/>
          </p:cNvSpPr>
          <p:nvPr>
            <p:ph type="ftr" idx="19"/>
          </p:nvPr>
        </p:nvSpPr>
        <p:spPr>
          <a:xfrm>
            <a:off x="540000" y="5166000"/>
            <a:ext cx="3183120" cy="37872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ea typeface="DejaVu Sans"/>
              </a:defRPr>
            </a:lvl1pPr>
          </a:lstStyle>
          <a:p>
            <a:pPr indent="0">
              <a:lnSpc>
                <a:spcPct val="100000"/>
              </a:lnSpc>
              <a:buNone/>
              <a:tabLst>
                <a:tab algn="l" pos="0"/>
              </a:tabLst>
            </a:pPr>
            <a:r>
              <a:rPr b="0" lang="en-US" sz="1200" spc="-1" strike="noStrike">
                <a:solidFill>
                  <a:srgbClr val="000000"/>
                </a:solidFill>
                <a:latin typeface="Arial"/>
                <a:ea typeface="DejaVu Sans"/>
              </a:rPr>
              <a:t>&lt;Fußzeile&gt;</a:t>
            </a:r>
            <a:endParaRPr b="0" lang="de-DE" sz="1200" spc="-1" strike="noStrike">
              <a:solidFill>
                <a:srgbClr val="000000"/>
              </a:solidFill>
              <a:latin typeface="Times New Roman"/>
            </a:endParaRPr>
          </a:p>
        </p:txBody>
      </p:sp>
      <p:sp>
        <p:nvSpPr>
          <p:cNvPr id="57" name="PlaceHolder 4"/>
          <p:cNvSpPr>
            <a:spLocks noGrp="1"/>
          </p:cNvSpPr>
          <p:nvPr>
            <p:ph type="sldNum" idx="20"/>
          </p:nvPr>
        </p:nvSpPr>
        <p:spPr>
          <a:xfrm>
            <a:off x="7227720" y="5166000"/>
            <a:ext cx="2336400" cy="37872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ea typeface="DejaVu Sans"/>
              </a:defRPr>
            </a:lvl1pPr>
          </a:lstStyle>
          <a:p>
            <a:pPr indent="0">
              <a:lnSpc>
                <a:spcPct val="100000"/>
              </a:lnSpc>
              <a:buNone/>
              <a:tabLst>
                <a:tab algn="l" pos="0"/>
              </a:tabLst>
            </a:pPr>
            <a:fld id="{D51A8045-12CE-4164-86C8-5BFB33E06D0D}" type="slidenum">
              <a:rPr b="0" lang="de-DE" sz="2400" spc="-1" strike="noStrike">
                <a:solidFill>
                  <a:srgbClr val="000000"/>
                </a:solidFill>
                <a:latin typeface="Times New Roman"/>
                <a:ea typeface="DejaVu Sans"/>
              </a:rPr>
              <a:t>&lt;Foliennummer&gt;</a:t>
            </a:fld>
            <a:endParaRPr b="0" lang="de-DE" sz="2400" spc="-1" strike="noStrike">
              <a:solidFill>
                <a:srgbClr val="000000"/>
              </a:solidFill>
              <a:latin typeface="Times New Roman"/>
            </a:endParaRPr>
          </a:p>
        </p:txBody>
      </p:sp>
      <p:sp>
        <p:nvSpPr>
          <p:cNvPr id="58" name="PlaceHolder 5"/>
          <p:cNvSpPr>
            <a:spLocks noGrp="1"/>
          </p:cNvSpPr>
          <p:nvPr>
            <p:ph type="dt" idx="21"/>
          </p:nvPr>
        </p:nvSpPr>
        <p:spPr>
          <a:xfrm>
            <a:off x="839880" y="5176080"/>
            <a:ext cx="1797120" cy="30456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1" r:id="rId2"/>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61"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62" name="PlaceHolder 2"/>
          <p:cNvSpPr>
            <a:spLocks noGrp="1"/>
          </p:cNvSpPr>
          <p:nvPr>
            <p:ph type="body"/>
          </p:nvPr>
        </p:nvSpPr>
        <p:spPr>
          <a:xfrm>
            <a:off x="504000" y="1326600"/>
            <a:ext cx="4426560" cy="3288240"/>
          </a:xfrm>
          <a:prstGeom prst="rect">
            <a:avLst/>
          </a:prstGeom>
          <a:noFill/>
          <a:ln w="0">
            <a:noFill/>
          </a:ln>
        </p:spPr>
        <p:txBody>
          <a:bodyPr lIns="0" rIns="0" tIns="0" bIns="0" anchor="t">
            <a:normAutofit fontScale="87222"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63" name="PlaceHolder 3"/>
          <p:cNvSpPr>
            <a:spLocks noGrp="1"/>
          </p:cNvSpPr>
          <p:nvPr>
            <p:ph type="body"/>
          </p:nvPr>
        </p:nvSpPr>
        <p:spPr>
          <a:xfrm>
            <a:off x="5152680" y="1326600"/>
            <a:ext cx="4426560" cy="3288240"/>
          </a:xfrm>
          <a:prstGeom prst="rect">
            <a:avLst/>
          </a:prstGeom>
          <a:noFill/>
          <a:ln w="0">
            <a:noFill/>
          </a:ln>
        </p:spPr>
        <p:txBody>
          <a:bodyPr lIns="0" rIns="0" tIns="0" bIns="0" anchor="t">
            <a:normAutofit fontScale="87222"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64" name="PlaceHolder 4"/>
          <p:cNvSpPr>
            <a:spLocks noGrp="1"/>
          </p:cNvSpPr>
          <p:nvPr>
            <p:ph type="ftr" idx="22"/>
          </p:nvPr>
        </p:nvSpPr>
        <p:spPr>
          <a:xfrm>
            <a:off x="540000" y="5166000"/>
            <a:ext cx="3183120" cy="37872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ea typeface="DejaVu Sans"/>
              </a:defRPr>
            </a:lvl1pPr>
          </a:lstStyle>
          <a:p>
            <a:pPr indent="0">
              <a:lnSpc>
                <a:spcPct val="100000"/>
              </a:lnSpc>
              <a:buNone/>
              <a:tabLst>
                <a:tab algn="l" pos="0"/>
              </a:tabLst>
            </a:pPr>
            <a:r>
              <a:rPr b="0" lang="en-US" sz="1200" spc="-1" strike="noStrike">
                <a:solidFill>
                  <a:srgbClr val="000000"/>
                </a:solidFill>
                <a:latin typeface="Arial"/>
                <a:ea typeface="DejaVu Sans"/>
              </a:rPr>
              <a:t>&lt;Fußzeile&gt;</a:t>
            </a:r>
            <a:endParaRPr b="0" lang="de-DE" sz="1200" spc="-1" strike="noStrike">
              <a:solidFill>
                <a:srgbClr val="000000"/>
              </a:solidFill>
              <a:latin typeface="Times New Roman"/>
            </a:endParaRPr>
          </a:p>
        </p:txBody>
      </p:sp>
      <p:sp>
        <p:nvSpPr>
          <p:cNvPr id="65" name="PlaceHolder 5"/>
          <p:cNvSpPr>
            <a:spLocks noGrp="1"/>
          </p:cNvSpPr>
          <p:nvPr>
            <p:ph type="sldNum" idx="23"/>
          </p:nvPr>
        </p:nvSpPr>
        <p:spPr>
          <a:xfrm>
            <a:off x="7227720" y="5166000"/>
            <a:ext cx="2336400" cy="37872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ea typeface="DejaVu Sans"/>
              </a:defRPr>
            </a:lvl1pPr>
          </a:lstStyle>
          <a:p>
            <a:pPr indent="0">
              <a:lnSpc>
                <a:spcPct val="100000"/>
              </a:lnSpc>
              <a:buNone/>
              <a:tabLst>
                <a:tab algn="l" pos="0"/>
              </a:tabLst>
            </a:pPr>
            <a:fld id="{FE046C5A-D546-478E-BCA8-C681FBFD9C4F}" type="slidenum">
              <a:rPr b="0" lang="de-DE" sz="2400" spc="-1" strike="noStrike">
                <a:solidFill>
                  <a:srgbClr val="000000"/>
                </a:solidFill>
                <a:latin typeface="Times New Roman"/>
                <a:ea typeface="DejaVu Sans"/>
              </a:rPr>
              <a:t>&lt;Foliennummer&gt;</a:t>
            </a:fld>
            <a:endParaRPr b="0" lang="de-DE" sz="2400" spc="-1" strike="noStrike">
              <a:solidFill>
                <a:srgbClr val="000000"/>
              </a:solidFill>
              <a:latin typeface="Times New Roman"/>
            </a:endParaRPr>
          </a:p>
        </p:txBody>
      </p:sp>
      <p:sp>
        <p:nvSpPr>
          <p:cNvPr id="66" name="PlaceHolder 6"/>
          <p:cNvSpPr>
            <a:spLocks noGrp="1"/>
          </p:cNvSpPr>
          <p:nvPr>
            <p:ph type="dt" idx="24"/>
          </p:nvPr>
        </p:nvSpPr>
        <p:spPr>
          <a:xfrm>
            <a:off x="839880" y="5176080"/>
            <a:ext cx="1797120" cy="30456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3" r:id="rId2"/>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0"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71" name="PlaceHolder 2"/>
          <p:cNvSpPr>
            <a:spLocks noGrp="1"/>
          </p:cNvSpPr>
          <p:nvPr>
            <p:ph type="ftr" idx="25"/>
          </p:nvPr>
        </p:nvSpPr>
        <p:spPr>
          <a:xfrm>
            <a:off x="540000" y="5166000"/>
            <a:ext cx="3183120" cy="37872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ea typeface="DejaVu Sans"/>
              </a:defRPr>
            </a:lvl1pPr>
          </a:lstStyle>
          <a:p>
            <a:pPr indent="0">
              <a:lnSpc>
                <a:spcPct val="100000"/>
              </a:lnSpc>
              <a:buNone/>
              <a:tabLst>
                <a:tab algn="l" pos="0"/>
              </a:tabLst>
            </a:pPr>
            <a:r>
              <a:rPr b="0" lang="en-US" sz="1200" spc="-1" strike="noStrike">
                <a:solidFill>
                  <a:srgbClr val="000000"/>
                </a:solidFill>
                <a:latin typeface="Arial"/>
                <a:ea typeface="DejaVu Sans"/>
              </a:rPr>
              <a:t>&lt;Fußzeile&gt;</a:t>
            </a:r>
            <a:endParaRPr b="0" lang="de-DE" sz="1200" spc="-1" strike="noStrike">
              <a:solidFill>
                <a:srgbClr val="000000"/>
              </a:solidFill>
              <a:latin typeface="Times New Roman"/>
            </a:endParaRPr>
          </a:p>
        </p:txBody>
      </p:sp>
      <p:sp>
        <p:nvSpPr>
          <p:cNvPr id="72" name="PlaceHolder 3"/>
          <p:cNvSpPr>
            <a:spLocks noGrp="1"/>
          </p:cNvSpPr>
          <p:nvPr>
            <p:ph type="sldNum" idx="26"/>
          </p:nvPr>
        </p:nvSpPr>
        <p:spPr>
          <a:xfrm>
            <a:off x="7227720" y="5166000"/>
            <a:ext cx="2336400" cy="37872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ea typeface="DejaVu Sans"/>
              </a:defRPr>
            </a:lvl1pPr>
          </a:lstStyle>
          <a:p>
            <a:pPr indent="0">
              <a:lnSpc>
                <a:spcPct val="100000"/>
              </a:lnSpc>
              <a:buNone/>
              <a:tabLst>
                <a:tab algn="l" pos="0"/>
              </a:tabLst>
            </a:pPr>
            <a:fld id="{02ACC0D3-FC18-48C6-9C45-F8286FEFB7E8}" type="slidenum">
              <a:rPr b="0" lang="de-DE" sz="2400" spc="-1" strike="noStrike">
                <a:solidFill>
                  <a:srgbClr val="000000"/>
                </a:solidFill>
                <a:latin typeface="Times New Roman"/>
                <a:ea typeface="DejaVu Sans"/>
              </a:rPr>
              <a:t>&lt;Foliennummer&gt;</a:t>
            </a:fld>
            <a:endParaRPr b="0" lang="de-DE" sz="2400" spc="-1" strike="noStrike">
              <a:solidFill>
                <a:srgbClr val="000000"/>
              </a:solidFill>
              <a:latin typeface="Times New Roman"/>
            </a:endParaRPr>
          </a:p>
        </p:txBody>
      </p:sp>
      <p:sp>
        <p:nvSpPr>
          <p:cNvPr id="73" name="PlaceHolder 4"/>
          <p:cNvSpPr>
            <a:spLocks noGrp="1"/>
          </p:cNvSpPr>
          <p:nvPr>
            <p:ph type="dt" idx="27"/>
          </p:nvPr>
        </p:nvSpPr>
        <p:spPr>
          <a:xfrm>
            <a:off x="839880" y="5176080"/>
            <a:ext cx="1797120" cy="30456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5" r:id="rId2"/>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5" name="PlaceHolder 1"/>
          <p:cNvSpPr>
            <a:spLocks noGrp="1"/>
          </p:cNvSpPr>
          <p:nvPr>
            <p:ph type="ftr" idx="28"/>
          </p:nvPr>
        </p:nvSpPr>
        <p:spPr>
          <a:xfrm>
            <a:off x="540000" y="5166000"/>
            <a:ext cx="3183120" cy="37872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ea typeface="DejaVu Sans"/>
              </a:defRPr>
            </a:lvl1pPr>
          </a:lstStyle>
          <a:p>
            <a:pPr indent="0">
              <a:lnSpc>
                <a:spcPct val="100000"/>
              </a:lnSpc>
              <a:buNone/>
              <a:tabLst>
                <a:tab algn="l" pos="0"/>
              </a:tabLst>
            </a:pPr>
            <a:r>
              <a:rPr b="0" lang="en-US" sz="1200" spc="-1" strike="noStrike">
                <a:solidFill>
                  <a:srgbClr val="000000"/>
                </a:solidFill>
                <a:latin typeface="Arial"/>
                <a:ea typeface="DejaVu Sans"/>
              </a:rPr>
              <a:t>&lt;Fußzeile&gt;</a:t>
            </a:r>
            <a:endParaRPr b="0" lang="de-DE" sz="1200" spc="-1" strike="noStrike">
              <a:solidFill>
                <a:srgbClr val="000000"/>
              </a:solidFill>
              <a:latin typeface="Times New Roman"/>
            </a:endParaRPr>
          </a:p>
        </p:txBody>
      </p:sp>
      <p:sp>
        <p:nvSpPr>
          <p:cNvPr id="76" name="PlaceHolder 2"/>
          <p:cNvSpPr>
            <a:spLocks noGrp="1"/>
          </p:cNvSpPr>
          <p:nvPr>
            <p:ph type="sldNum" idx="29"/>
          </p:nvPr>
        </p:nvSpPr>
        <p:spPr>
          <a:xfrm>
            <a:off x="7227720" y="5166000"/>
            <a:ext cx="2336400" cy="37872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ea typeface="DejaVu Sans"/>
              </a:defRPr>
            </a:lvl1pPr>
          </a:lstStyle>
          <a:p>
            <a:pPr indent="0">
              <a:lnSpc>
                <a:spcPct val="100000"/>
              </a:lnSpc>
              <a:buNone/>
              <a:tabLst>
                <a:tab algn="l" pos="0"/>
              </a:tabLst>
            </a:pPr>
            <a:fld id="{4ADFB1BA-A8D5-49FA-A4EE-5EF77482E732}" type="slidenum">
              <a:rPr b="0" lang="de-DE" sz="2400" spc="-1" strike="noStrike">
                <a:solidFill>
                  <a:srgbClr val="000000"/>
                </a:solidFill>
                <a:latin typeface="Times New Roman"/>
                <a:ea typeface="DejaVu Sans"/>
              </a:rPr>
              <a:t>&lt;Foliennummer&gt;</a:t>
            </a:fld>
            <a:endParaRPr b="0" lang="de-DE" sz="2400" spc="-1" strike="noStrike">
              <a:solidFill>
                <a:srgbClr val="000000"/>
              </a:solidFill>
              <a:latin typeface="Times New Roman"/>
            </a:endParaRPr>
          </a:p>
        </p:txBody>
      </p:sp>
      <p:sp>
        <p:nvSpPr>
          <p:cNvPr id="77" name="PlaceHolder 3"/>
          <p:cNvSpPr>
            <a:spLocks noGrp="1"/>
          </p:cNvSpPr>
          <p:nvPr>
            <p:ph type="dt" idx="30"/>
          </p:nvPr>
        </p:nvSpPr>
        <p:spPr>
          <a:xfrm>
            <a:off x="839880" y="5176080"/>
            <a:ext cx="1797120" cy="30456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7" r:id="rId2"/>
  </p:sldLayoutIdLst>
</p:sldMaster>
</file>

<file path=ppt/slideMasters/slideMaster1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8"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79" name="PlaceHolder 2"/>
          <p:cNvSpPr>
            <a:spLocks noGrp="1"/>
          </p:cNvSpPr>
          <p:nvPr>
            <p:ph type="body"/>
          </p:nvPr>
        </p:nvSpPr>
        <p:spPr>
          <a:xfrm>
            <a:off x="504000" y="132660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80" name="PlaceHolder 3"/>
          <p:cNvSpPr>
            <a:spLocks noGrp="1"/>
          </p:cNvSpPr>
          <p:nvPr>
            <p:ph type="body"/>
          </p:nvPr>
        </p:nvSpPr>
        <p:spPr>
          <a:xfrm>
            <a:off x="5152680" y="1326600"/>
            <a:ext cx="4426560" cy="3288240"/>
          </a:xfrm>
          <a:prstGeom prst="rect">
            <a:avLst/>
          </a:prstGeom>
          <a:noFill/>
          <a:ln w="0">
            <a:noFill/>
          </a:ln>
        </p:spPr>
        <p:txBody>
          <a:bodyPr lIns="0" rIns="0" tIns="0" bIns="0" anchor="t">
            <a:normAutofit fontScale="87222"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81" name="PlaceHolder 4"/>
          <p:cNvSpPr>
            <a:spLocks noGrp="1"/>
          </p:cNvSpPr>
          <p:nvPr>
            <p:ph type="body"/>
          </p:nvPr>
        </p:nvSpPr>
        <p:spPr>
          <a:xfrm>
            <a:off x="504000" y="304452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82" name="PlaceHolder 5"/>
          <p:cNvSpPr>
            <a:spLocks noGrp="1"/>
          </p:cNvSpPr>
          <p:nvPr>
            <p:ph type="ftr" idx="31"/>
          </p:nvPr>
        </p:nvSpPr>
        <p:spPr>
          <a:xfrm>
            <a:off x="540000" y="5166000"/>
            <a:ext cx="3183120" cy="37872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ea typeface="DejaVu Sans"/>
              </a:defRPr>
            </a:lvl1pPr>
          </a:lstStyle>
          <a:p>
            <a:pPr indent="0">
              <a:lnSpc>
                <a:spcPct val="100000"/>
              </a:lnSpc>
              <a:buNone/>
              <a:tabLst>
                <a:tab algn="l" pos="0"/>
              </a:tabLst>
            </a:pPr>
            <a:r>
              <a:rPr b="0" lang="en-US" sz="1200" spc="-1" strike="noStrike">
                <a:solidFill>
                  <a:srgbClr val="000000"/>
                </a:solidFill>
                <a:latin typeface="Arial"/>
                <a:ea typeface="DejaVu Sans"/>
              </a:rPr>
              <a:t>&lt;Fußzeile&gt;</a:t>
            </a:r>
            <a:endParaRPr b="0" lang="de-DE" sz="1200" spc="-1" strike="noStrike">
              <a:solidFill>
                <a:srgbClr val="000000"/>
              </a:solidFill>
              <a:latin typeface="Times New Roman"/>
            </a:endParaRPr>
          </a:p>
        </p:txBody>
      </p:sp>
      <p:sp>
        <p:nvSpPr>
          <p:cNvPr id="83" name="PlaceHolder 6"/>
          <p:cNvSpPr>
            <a:spLocks noGrp="1"/>
          </p:cNvSpPr>
          <p:nvPr>
            <p:ph type="sldNum" idx="32"/>
          </p:nvPr>
        </p:nvSpPr>
        <p:spPr>
          <a:xfrm>
            <a:off x="7227720" y="5166000"/>
            <a:ext cx="2336400" cy="37872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ea typeface="DejaVu Sans"/>
              </a:defRPr>
            </a:lvl1pPr>
          </a:lstStyle>
          <a:p>
            <a:pPr indent="0">
              <a:lnSpc>
                <a:spcPct val="100000"/>
              </a:lnSpc>
              <a:buNone/>
              <a:tabLst>
                <a:tab algn="l" pos="0"/>
              </a:tabLst>
            </a:pPr>
            <a:fld id="{53C7BD8D-FDFD-40DC-BC87-B86EB883C635}" type="slidenum">
              <a:rPr b="0" lang="de-DE" sz="2400" spc="-1" strike="noStrike">
                <a:solidFill>
                  <a:srgbClr val="000000"/>
                </a:solidFill>
                <a:latin typeface="Times New Roman"/>
                <a:ea typeface="DejaVu Sans"/>
              </a:rPr>
              <a:t>&lt;Foliennummer&gt;</a:t>
            </a:fld>
            <a:endParaRPr b="0" lang="de-DE" sz="2400" spc="-1" strike="noStrike">
              <a:solidFill>
                <a:srgbClr val="000000"/>
              </a:solidFill>
              <a:latin typeface="Times New Roman"/>
            </a:endParaRPr>
          </a:p>
        </p:txBody>
      </p:sp>
      <p:sp>
        <p:nvSpPr>
          <p:cNvPr id="84" name="PlaceHolder 7"/>
          <p:cNvSpPr>
            <a:spLocks noGrp="1"/>
          </p:cNvSpPr>
          <p:nvPr>
            <p:ph type="dt" idx="33"/>
          </p:nvPr>
        </p:nvSpPr>
        <p:spPr>
          <a:xfrm>
            <a:off x="839880" y="5176080"/>
            <a:ext cx="1797120" cy="30456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9" r:id="rId2"/>
  </p:sldLayoutIdLst>
</p:sldMaster>
</file>

<file path=ppt/slideMasters/slideMaster1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89"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90" name="PlaceHolder 2"/>
          <p:cNvSpPr>
            <a:spLocks noGrp="1"/>
          </p:cNvSpPr>
          <p:nvPr>
            <p:ph type="body"/>
          </p:nvPr>
        </p:nvSpPr>
        <p:spPr>
          <a:xfrm>
            <a:off x="504000" y="1326600"/>
            <a:ext cx="4426560" cy="3288240"/>
          </a:xfrm>
          <a:prstGeom prst="rect">
            <a:avLst/>
          </a:prstGeom>
          <a:noFill/>
          <a:ln w="0">
            <a:noFill/>
          </a:ln>
        </p:spPr>
        <p:txBody>
          <a:bodyPr lIns="0" rIns="0" tIns="0" bIns="0" anchor="t">
            <a:normAutofit fontScale="87222"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91" name="PlaceHolder 3"/>
          <p:cNvSpPr>
            <a:spLocks noGrp="1"/>
          </p:cNvSpPr>
          <p:nvPr>
            <p:ph type="body"/>
          </p:nvPr>
        </p:nvSpPr>
        <p:spPr>
          <a:xfrm>
            <a:off x="5152680" y="132660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92" name="PlaceHolder 4"/>
          <p:cNvSpPr>
            <a:spLocks noGrp="1"/>
          </p:cNvSpPr>
          <p:nvPr>
            <p:ph type="body"/>
          </p:nvPr>
        </p:nvSpPr>
        <p:spPr>
          <a:xfrm>
            <a:off x="5152680" y="304452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93" name="PlaceHolder 5"/>
          <p:cNvSpPr>
            <a:spLocks noGrp="1"/>
          </p:cNvSpPr>
          <p:nvPr>
            <p:ph type="ftr" idx="34"/>
          </p:nvPr>
        </p:nvSpPr>
        <p:spPr>
          <a:xfrm>
            <a:off x="540000" y="5166000"/>
            <a:ext cx="3183120" cy="37872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ea typeface="DejaVu Sans"/>
              </a:defRPr>
            </a:lvl1pPr>
          </a:lstStyle>
          <a:p>
            <a:pPr indent="0">
              <a:lnSpc>
                <a:spcPct val="100000"/>
              </a:lnSpc>
              <a:buNone/>
              <a:tabLst>
                <a:tab algn="l" pos="0"/>
              </a:tabLst>
            </a:pPr>
            <a:r>
              <a:rPr b="0" lang="en-US" sz="1200" spc="-1" strike="noStrike">
                <a:solidFill>
                  <a:srgbClr val="000000"/>
                </a:solidFill>
                <a:latin typeface="Arial"/>
                <a:ea typeface="DejaVu Sans"/>
              </a:rPr>
              <a:t>&lt;Fußzeile&gt;</a:t>
            </a:r>
            <a:endParaRPr b="0" lang="de-DE" sz="1200" spc="-1" strike="noStrike">
              <a:solidFill>
                <a:srgbClr val="000000"/>
              </a:solidFill>
              <a:latin typeface="Times New Roman"/>
            </a:endParaRPr>
          </a:p>
        </p:txBody>
      </p:sp>
      <p:sp>
        <p:nvSpPr>
          <p:cNvPr id="94" name="PlaceHolder 6"/>
          <p:cNvSpPr>
            <a:spLocks noGrp="1"/>
          </p:cNvSpPr>
          <p:nvPr>
            <p:ph type="sldNum" idx="35"/>
          </p:nvPr>
        </p:nvSpPr>
        <p:spPr>
          <a:xfrm>
            <a:off x="7227720" y="5166000"/>
            <a:ext cx="2336400" cy="37872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ea typeface="DejaVu Sans"/>
              </a:defRPr>
            </a:lvl1pPr>
          </a:lstStyle>
          <a:p>
            <a:pPr indent="0">
              <a:lnSpc>
                <a:spcPct val="100000"/>
              </a:lnSpc>
              <a:buNone/>
              <a:tabLst>
                <a:tab algn="l" pos="0"/>
              </a:tabLst>
            </a:pPr>
            <a:fld id="{92280E91-D8DC-41E1-8B13-057FFD8B2237}" type="slidenum">
              <a:rPr b="0" lang="de-DE" sz="2400" spc="-1" strike="noStrike">
                <a:solidFill>
                  <a:srgbClr val="000000"/>
                </a:solidFill>
                <a:latin typeface="Times New Roman"/>
                <a:ea typeface="DejaVu Sans"/>
              </a:rPr>
              <a:t>&lt;Foliennummer&gt;</a:t>
            </a:fld>
            <a:endParaRPr b="0" lang="de-DE" sz="2400" spc="-1" strike="noStrike">
              <a:solidFill>
                <a:srgbClr val="000000"/>
              </a:solidFill>
              <a:latin typeface="Times New Roman"/>
            </a:endParaRPr>
          </a:p>
        </p:txBody>
      </p:sp>
      <p:sp>
        <p:nvSpPr>
          <p:cNvPr id="95" name="PlaceHolder 7"/>
          <p:cNvSpPr>
            <a:spLocks noGrp="1"/>
          </p:cNvSpPr>
          <p:nvPr>
            <p:ph type="dt" idx="36"/>
          </p:nvPr>
        </p:nvSpPr>
        <p:spPr>
          <a:xfrm>
            <a:off x="839880" y="5176080"/>
            <a:ext cx="1797120" cy="30456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1" r:id="rId2"/>
  </p:sldLayoutIdLst>
</p:sldMaster>
</file>

<file path=ppt/slideMasters/slideMaster1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00"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101" name="PlaceHolder 2"/>
          <p:cNvSpPr>
            <a:spLocks noGrp="1"/>
          </p:cNvSpPr>
          <p:nvPr>
            <p:ph type="body"/>
          </p:nvPr>
        </p:nvSpPr>
        <p:spPr>
          <a:xfrm>
            <a:off x="504000" y="132660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102" name="PlaceHolder 3"/>
          <p:cNvSpPr>
            <a:spLocks noGrp="1"/>
          </p:cNvSpPr>
          <p:nvPr>
            <p:ph type="body"/>
          </p:nvPr>
        </p:nvSpPr>
        <p:spPr>
          <a:xfrm>
            <a:off x="5152680" y="132660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103" name="PlaceHolder 4"/>
          <p:cNvSpPr>
            <a:spLocks noGrp="1"/>
          </p:cNvSpPr>
          <p:nvPr>
            <p:ph type="body"/>
          </p:nvPr>
        </p:nvSpPr>
        <p:spPr>
          <a:xfrm>
            <a:off x="504000" y="3044520"/>
            <a:ext cx="9071640" cy="1568160"/>
          </a:xfrm>
          <a:prstGeom prst="rect">
            <a:avLst/>
          </a:prstGeom>
          <a:noFill/>
          <a:ln w="0">
            <a:noFill/>
          </a:ln>
        </p:spPr>
        <p:txBody>
          <a:bodyPr lIns="0" rIns="0" tIns="0" bIns="0" anchor="t">
            <a:normAutofit fontScale="75000" lnSpcReduction="2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104" name="PlaceHolder 5"/>
          <p:cNvSpPr>
            <a:spLocks noGrp="1"/>
          </p:cNvSpPr>
          <p:nvPr>
            <p:ph type="ftr" idx="37"/>
          </p:nvPr>
        </p:nvSpPr>
        <p:spPr>
          <a:xfrm>
            <a:off x="540000" y="5166000"/>
            <a:ext cx="3183120" cy="37872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ea typeface="DejaVu Sans"/>
              </a:defRPr>
            </a:lvl1pPr>
          </a:lstStyle>
          <a:p>
            <a:pPr indent="0">
              <a:lnSpc>
                <a:spcPct val="100000"/>
              </a:lnSpc>
              <a:buNone/>
              <a:tabLst>
                <a:tab algn="l" pos="0"/>
              </a:tabLst>
            </a:pPr>
            <a:r>
              <a:rPr b="0" lang="en-US" sz="1200" spc="-1" strike="noStrike">
                <a:solidFill>
                  <a:srgbClr val="000000"/>
                </a:solidFill>
                <a:latin typeface="Arial"/>
                <a:ea typeface="DejaVu Sans"/>
              </a:rPr>
              <a:t>&lt;Fußzeile&gt;</a:t>
            </a:r>
            <a:endParaRPr b="0" lang="de-DE" sz="1200" spc="-1" strike="noStrike">
              <a:solidFill>
                <a:srgbClr val="000000"/>
              </a:solidFill>
              <a:latin typeface="Times New Roman"/>
            </a:endParaRPr>
          </a:p>
        </p:txBody>
      </p:sp>
      <p:sp>
        <p:nvSpPr>
          <p:cNvPr id="105" name="PlaceHolder 6"/>
          <p:cNvSpPr>
            <a:spLocks noGrp="1"/>
          </p:cNvSpPr>
          <p:nvPr>
            <p:ph type="sldNum" idx="38"/>
          </p:nvPr>
        </p:nvSpPr>
        <p:spPr>
          <a:xfrm>
            <a:off x="7227720" y="5166000"/>
            <a:ext cx="2336400" cy="37872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ea typeface="DejaVu Sans"/>
              </a:defRPr>
            </a:lvl1pPr>
          </a:lstStyle>
          <a:p>
            <a:pPr indent="0">
              <a:lnSpc>
                <a:spcPct val="100000"/>
              </a:lnSpc>
              <a:buNone/>
              <a:tabLst>
                <a:tab algn="l" pos="0"/>
              </a:tabLst>
            </a:pPr>
            <a:fld id="{C8CF299D-F75D-4BFD-BCDC-2E28C23D293C}" type="slidenum">
              <a:rPr b="0" lang="de-DE" sz="2400" spc="-1" strike="noStrike">
                <a:solidFill>
                  <a:srgbClr val="000000"/>
                </a:solidFill>
                <a:latin typeface="Times New Roman"/>
                <a:ea typeface="DejaVu Sans"/>
              </a:rPr>
              <a:t>&lt;Foliennummer&gt;</a:t>
            </a:fld>
            <a:endParaRPr b="0" lang="de-DE" sz="2400" spc="-1" strike="noStrike">
              <a:solidFill>
                <a:srgbClr val="000000"/>
              </a:solidFill>
              <a:latin typeface="Times New Roman"/>
            </a:endParaRPr>
          </a:p>
        </p:txBody>
      </p:sp>
      <p:sp>
        <p:nvSpPr>
          <p:cNvPr id="106" name="PlaceHolder 7"/>
          <p:cNvSpPr>
            <a:spLocks noGrp="1"/>
          </p:cNvSpPr>
          <p:nvPr>
            <p:ph type="dt" idx="39"/>
          </p:nvPr>
        </p:nvSpPr>
        <p:spPr>
          <a:xfrm>
            <a:off x="839880" y="5176080"/>
            <a:ext cx="1797120" cy="30456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3" r:id="rId2"/>
  </p:sldLayoutIdLst>
</p:sldMaster>
</file>

<file path=ppt/slideMasters/slideMaster1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11"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112" name="PlaceHolder 2"/>
          <p:cNvSpPr>
            <a:spLocks noGrp="1"/>
          </p:cNvSpPr>
          <p:nvPr>
            <p:ph type="body"/>
          </p:nvPr>
        </p:nvSpPr>
        <p:spPr>
          <a:xfrm>
            <a:off x="504000" y="1326600"/>
            <a:ext cx="9071640" cy="1568160"/>
          </a:xfrm>
          <a:prstGeom prst="rect">
            <a:avLst/>
          </a:prstGeom>
          <a:noFill/>
          <a:ln w="0">
            <a:noFill/>
          </a:ln>
        </p:spPr>
        <p:txBody>
          <a:bodyPr lIns="0" rIns="0" tIns="0" bIns="0" anchor="t">
            <a:normAutofit fontScale="75000" lnSpcReduction="2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113" name="PlaceHolder 3"/>
          <p:cNvSpPr>
            <a:spLocks noGrp="1"/>
          </p:cNvSpPr>
          <p:nvPr>
            <p:ph type="body"/>
          </p:nvPr>
        </p:nvSpPr>
        <p:spPr>
          <a:xfrm>
            <a:off x="504000" y="3044520"/>
            <a:ext cx="9071640" cy="1568160"/>
          </a:xfrm>
          <a:prstGeom prst="rect">
            <a:avLst/>
          </a:prstGeom>
          <a:noFill/>
          <a:ln w="0">
            <a:noFill/>
          </a:ln>
        </p:spPr>
        <p:txBody>
          <a:bodyPr lIns="0" rIns="0" tIns="0" bIns="0" anchor="t">
            <a:normAutofit fontScale="75000" lnSpcReduction="2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114" name="PlaceHolder 4"/>
          <p:cNvSpPr>
            <a:spLocks noGrp="1"/>
          </p:cNvSpPr>
          <p:nvPr>
            <p:ph type="ftr" idx="40"/>
          </p:nvPr>
        </p:nvSpPr>
        <p:spPr>
          <a:xfrm>
            <a:off x="540000" y="5166000"/>
            <a:ext cx="3183120" cy="37872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ea typeface="DejaVu Sans"/>
              </a:defRPr>
            </a:lvl1pPr>
          </a:lstStyle>
          <a:p>
            <a:pPr indent="0">
              <a:lnSpc>
                <a:spcPct val="100000"/>
              </a:lnSpc>
              <a:buNone/>
              <a:tabLst>
                <a:tab algn="l" pos="0"/>
              </a:tabLst>
            </a:pPr>
            <a:r>
              <a:rPr b="0" lang="en-US" sz="1200" spc="-1" strike="noStrike">
                <a:solidFill>
                  <a:srgbClr val="000000"/>
                </a:solidFill>
                <a:latin typeface="Arial"/>
                <a:ea typeface="DejaVu Sans"/>
              </a:rPr>
              <a:t>&lt;Fußzeile&gt;</a:t>
            </a:r>
            <a:endParaRPr b="0" lang="de-DE" sz="1200" spc="-1" strike="noStrike">
              <a:solidFill>
                <a:srgbClr val="000000"/>
              </a:solidFill>
              <a:latin typeface="Times New Roman"/>
            </a:endParaRPr>
          </a:p>
        </p:txBody>
      </p:sp>
      <p:sp>
        <p:nvSpPr>
          <p:cNvPr id="115" name="PlaceHolder 5"/>
          <p:cNvSpPr>
            <a:spLocks noGrp="1"/>
          </p:cNvSpPr>
          <p:nvPr>
            <p:ph type="sldNum" idx="41"/>
          </p:nvPr>
        </p:nvSpPr>
        <p:spPr>
          <a:xfrm>
            <a:off x="7227720" y="5166000"/>
            <a:ext cx="2336400" cy="37872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ea typeface="DejaVu Sans"/>
              </a:defRPr>
            </a:lvl1pPr>
          </a:lstStyle>
          <a:p>
            <a:pPr indent="0">
              <a:lnSpc>
                <a:spcPct val="100000"/>
              </a:lnSpc>
              <a:buNone/>
              <a:tabLst>
                <a:tab algn="l" pos="0"/>
              </a:tabLst>
            </a:pPr>
            <a:fld id="{F6A3CA75-7E87-423E-9D9A-2B3C15423F48}" type="slidenum">
              <a:rPr b="0" lang="de-DE" sz="2400" spc="-1" strike="noStrike">
                <a:solidFill>
                  <a:srgbClr val="000000"/>
                </a:solidFill>
                <a:latin typeface="Times New Roman"/>
                <a:ea typeface="DejaVu Sans"/>
              </a:rPr>
              <a:t>&lt;Foliennummer&gt;</a:t>
            </a:fld>
            <a:endParaRPr b="0" lang="de-DE" sz="2400" spc="-1" strike="noStrike">
              <a:solidFill>
                <a:srgbClr val="000000"/>
              </a:solidFill>
              <a:latin typeface="Times New Roman"/>
            </a:endParaRPr>
          </a:p>
        </p:txBody>
      </p:sp>
      <p:sp>
        <p:nvSpPr>
          <p:cNvPr id="116" name="PlaceHolder 6"/>
          <p:cNvSpPr>
            <a:spLocks noGrp="1"/>
          </p:cNvSpPr>
          <p:nvPr>
            <p:ph type="dt" idx="42"/>
          </p:nvPr>
        </p:nvSpPr>
        <p:spPr>
          <a:xfrm>
            <a:off x="839880" y="5176080"/>
            <a:ext cx="1797120" cy="30456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5" r:id="rId2"/>
  </p:sldLayoutIdLst>
</p:sldMaster>
</file>

<file path=ppt/slideMasters/slideMaster1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20"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121" name="PlaceHolder 2"/>
          <p:cNvSpPr>
            <a:spLocks noGrp="1"/>
          </p:cNvSpPr>
          <p:nvPr>
            <p:ph type="body"/>
          </p:nvPr>
        </p:nvSpPr>
        <p:spPr>
          <a:xfrm>
            <a:off x="504000" y="132660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122" name="PlaceHolder 3"/>
          <p:cNvSpPr>
            <a:spLocks noGrp="1"/>
          </p:cNvSpPr>
          <p:nvPr>
            <p:ph type="body"/>
          </p:nvPr>
        </p:nvSpPr>
        <p:spPr>
          <a:xfrm>
            <a:off x="5152680" y="132660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123" name="PlaceHolder 4"/>
          <p:cNvSpPr>
            <a:spLocks noGrp="1"/>
          </p:cNvSpPr>
          <p:nvPr>
            <p:ph type="body"/>
          </p:nvPr>
        </p:nvSpPr>
        <p:spPr>
          <a:xfrm>
            <a:off x="504000" y="304452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124" name="PlaceHolder 5"/>
          <p:cNvSpPr>
            <a:spLocks noGrp="1"/>
          </p:cNvSpPr>
          <p:nvPr>
            <p:ph type="body"/>
          </p:nvPr>
        </p:nvSpPr>
        <p:spPr>
          <a:xfrm>
            <a:off x="5152680" y="304452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125" name="PlaceHolder 6"/>
          <p:cNvSpPr>
            <a:spLocks noGrp="1"/>
          </p:cNvSpPr>
          <p:nvPr>
            <p:ph type="ftr" idx="43"/>
          </p:nvPr>
        </p:nvSpPr>
        <p:spPr>
          <a:xfrm>
            <a:off x="540000" y="5166000"/>
            <a:ext cx="3183120" cy="37872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ea typeface="DejaVu Sans"/>
              </a:defRPr>
            </a:lvl1pPr>
          </a:lstStyle>
          <a:p>
            <a:pPr indent="0">
              <a:lnSpc>
                <a:spcPct val="100000"/>
              </a:lnSpc>
              <a:buNone/>
              <a:tabLst>
                <a:tab algn="l" pos="0"/>
              </a:tabLst>
            </a:pPr>
            <a:r>
              <a:rPr b="0" lang="en-US" sz="1200" spc="-1" strike="noStrike">
                <a:solidFill>
                  <a:srgbClr val="000000"/>
                </a:solidFill>
                <a:latin typeface="Arial"/>
                <a:ea typeface="DejaVu Sans"/>
              </a:rPr>
              <a:t>&lt;Fußzeile&gt;</a:t>
            </a:r>
            <a:endParaRPr b="0" lang="de-DE" sz="1200" spc="-1" strike="noStrike">
              <a:solidFill>
                <a:srgbClr val="000000"/>
              </a:solidFill>
              <a:latin typeface="Times New Roman"/>
            </a:endParaRPr>
          </a:p>
        </p:txBody>
      </p:sp>
      <p:sp>
        <p:nvSpPr>
          <p:cNvPr id="126" name="PlaceHolder 7"/>
          <p:cNvSpPr>
            <a:spLocks noGrp="1"/>
          </p:cNvSpPr>
          <p:nvPr>
            <p:ph type="sldNum" idx="44"/>
          </p:nvPr>
        </p:nvSpPr>
        <p:spPr>
          <a:xfrm>
            <a:off x="7227720" y="5166000"/>
            <a:ext cx="2336400" cy="37872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ea typeface="DejaVu Sans"/>
              </a:defRPr>
            </a:lvl1pPr>
          </a:lstStyle>
          <a:p>
            <a:pPr indent="0">
              <a:lnSpc>
                <a:spcPct val="100000"/>
              </a:lnSpc>
              <a:buNone/>
              <a:tabLst>
                <a:tab algn="l" pos="0"/>
              </a:tabLst>
            </a:pPr>
            <a:fld id="{E0721E26-62BD-4B73-BFDA-EBF161D0B23B}" type="slidenum">
              <a:rPr b="0" lang="de-DE" sz="2400" spc="-1" strike="noStrike">
                <a:solidFill>
                  <a:srgbClr val="000000"/>
                </a:solidFill>
                <a:latin typeface="Times New Roman"/>
                <a:ea typeface="DejaVu Sans"/>
              </a:rPr>
              <a:t>&lt;Foliennummer&gt;</a:t>
            </a:fld>
            <a:endParaRPr b="0" lang="de-DE" sz="2400" spc="-1" strike="noStrike">
              <a:solidFill>
                <a:srgbClr val="000000"/>
              </a:solidFill>
              <a:latin typeface="Times New Roman"/>
            </a:endParaRPr>
          </a:p>
        </p:txBody>
      </p:sp>
      <p:sp>
        <p:nvSpPr>
          <p:cNvPr id="127" name="PlaceHolder 8"/>
          <p:cNvSpPr>
            <a:spLocks noGrp="1"/>
          </p:cNvSpPr>
          <p:nvPr>
            <p:ph type="dt" idx="45"/>
          </p:nvPr>
        </p:nvSpPr>
        <p:spPr>
          <a:xfrm>
            <a:off x="839880" y="5176080"/>
            <a:ext cx="1797120" cy="30456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7" r:id="rId2"/>
  </p:sldLayoutIdLst>
</p:sldMaster>
</file>

<file path=ppt/slideMasters/slideMaster1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33"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134" name="PlaceHolder 2"/>
          <p:cNvSpPr>
            <a:spLocks noGrp="1"/>
          </p:cNvSpPr>
          <p:nvPr>
            <p:ph type="body"/>
          </p:nvPr>
        </p:nvSpPr>
        <p:spPr>
          <a:xfrm>
            <a:off x="504000" y="1326600"/>
            <a:ext cx="2920680" cy="1568160"/>
          </a:xfrm>
          <a:prstGeom prst="rect">
            <a:avLst/>
          </a:prstGeom>
          <a:noFill/>
          <a:ln w="0">
            <a:noFill/>
          </a:ln>
        </p:spPr>
        <p:txBody>
          <a:bodyPr lIns="0" rIns="0" tIns="0" bIns="0" anchor="t">
            <a:normAutofit fontScale="18333" lnSpcReduction="2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135" name="PlaceHolder 3"/>
          <p:cNvSpPr>
            <a:spLocks noGrp="1"/>
          </p:cNvSpPr>
          <p:nvPr>
            <p:ph type="body"/>
          </p:nvPr>
        </p:nvSpPr>
        <p:spPr>
          <a:xfrm>
            <a:off x="3571560" y="1326600"/>
            <a:ext cx="2920680" cy="1568160"/>
          </a:xfrm>
          <a:prstGeom prst="rect">
            <a:avLst/>
          </a:prstGeom>
          <a:noFill/>
          <a:ln w="0">
            <a:noFill/>
          </a:ln>
        </p:spPr>
        <p:txBody>
          <a:bodyPr lIns="0" rIns="0" tIns="0" bIns="0" anchor="t">
            <a:normAutofit fontScale="18333" lnSpcReduction="2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136" name="PlaceHolder 4"/>
          <p:cNvSpPr>
            <a:spLocks noGrp="1"/>
          </p:cNvSpPr>
          <p:nvPr>
            <p:ph type="body"/>
          </p:nvPr>
        </p:nvSpPr>
        <p:spPr>
          <a:xfrm>
            <a:off x="6639120" y="1326600"/>
            <a:ext cx="2920680" cy="1568160"/>
          </a:xfrm>
          <a:prstGeom prst="rect">
            <a:avLst/>
          </a:prstGeom>
          <a:noFill/>
          <a:ln w="0">
            <a:noFill/>
          </a:ln>
        </p:spPr>
        <p:txBody>
          <a:bodyPr lIns="0" rIns="0" tIns="0" bIns="0" anchor="t">
            <a:normAutofit fontScale="18333" lnSpcReduction="2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137" name="PlaceHolder 5"/>
          <p:cNvSpPr>
            <a:spLocks noGrp="1"/>
          </p:cNvSpPr>
          <p:nvPr>
            <p:ph type="body"/>
          </p:nvPr>
        </p:nvSpPr>
        <p:spPr>
          <a:xfrm>
            <a:off x="504000" y="3044520"/>
            <a:ext cx="2920680" cy="1568160"/>
          </a:xfrm>
          <a:prstGeom prst="rect">
            <a:avLst/>
          </a:prstGeom>
          <a:noFill/>
          <a:ln w="0">
            <a:noFill/>
          </a:ln>
        </p:spPr>
        <p:txBody>
          <a:bodyPr lIns="0" rIns="0" tIns="0" bIns="0" anchor="t">
            <a:normAutofit fontScale="18333" lnSpcReduction="2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138" name="PlaceHolder 6"/>
          <p:cNvSpPr>
            <a:spLocks noGrp="1"/>
          </p:cNvSpPr>
          <p:nvPr>
            <p:ph type="body"/>
          </p:nvPr>
        </p:nvSpPr>
        <p:spPr>
          <a:xfrm>
            <a:off x="3571560" y="3044520"/>
            <a:ext cx="2920680" cy="1568160"/>
          </a:xfrm>
          <a:prstGeom prst="rect">
            <a:avLst/>
          </a:prstGeom>
          <a:noFill/>
          <a:ln w="0">
            <a:noFill/>
          </a:ln>
        </p:spPr>
        <p:txBody>
          <a:bodyPr lIns="0" rIns="0" tIns="0" bIns="0" anchor="t">
            <a:normAutofit fontScale="18333" lnSpcReduction="2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139" name="PlaceHolder 7"/>
          <p:cNvSpPr>
            <a:spLocks noGrp="1"/>
          </p:cNvSpPr>
          <p:nvPr>
            <p:ph type="body"/>
          </p:nvPr>
        </p:nvSpPr>
        <p:spPr>
          <a:xfrm>
            <a:off x="6639120" y="3044520"/>
            <a:ext cx="2920680" cy="1568160"/>
          </a:xfrm>
          <a:prstGeom prst="rect">
            <a:avLst/>
          </a:prstGeom>
          <a:noFill/>
          <a:ln w="0">
            <a:noFill/>
          </a:ln>
        </p:spPr>
        <p:txBody>
          <a:bodyPr lIns="0" rIns="0" tIns="0" bIns="0" anchor="t">
            <a:normAutofit fontScale="18333" lnSpcReduction="2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140" name="PlaceHolder 8"/>
          <p:cNvSpPr>
            <a:spLocks noGrp="1"/>
          </p:cNvSpPr>
          <p:nvPr>
            <p:ph type="ftr" idx="46"/>
          </p:nvPr>
        </p:nvSpPr>
        <p:spPr>
          <a:xfrm>
            <a:off x="540000" y="5166000"/>
            <a:ext cx="3183120" cy="37872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ea typeface="DejaVu Sans"/>
              </a:defRPr>
            </a:lvl1pPr>
          </a:lstStyle>
          <a:p>
            <a:pPr indent="0">
              <a:lnSpc>
                <a:spcPct val="100000"/>
              </a:lnSpc>
              <a:buNone/>
              <a:tabLst>
                <a:tab algn="l" pos="0"/>
              </a:tabLst>
            </a:pPr>
            <a:r>
              <a:rPr b="0" lang="en-US" sz="1200" spc="-1" strike="noStrike">
                <a:solidFill>
                  <a:srgbClr val="000000"/>
                </a:solidFill>
                <a:latin typeface="Arial"/>
                <a:ea typeface="DejaVu Sans"/>
              </a:rPr>
              <a:t>&lt;Fußzeile&gt;</a:t>
            </a:r>
            <a:endParaRPr b="0" lang="de-DE" sz="1200" spc="-1" strike="noStrike">
              <a:solidFill>
                <a:srgbClr val="000000"/>
              </a:solidFill>
              <a:latin typeface="Times New Roman"/>
            </a:endParaRPr>
          </a:p>
        </p:txBody>
      </p:sp>
      <p:sp>
        <p:nvSpPr>
          <p:cNvPr id="141" name="PlaceHolder 9"/>
          <p:cNvSpPr>
            <a:spLocks noGrp="1"/>
          </p:cNvSpPr>
          <p:nvPr>
            <p:ph type="sldNum" idx="47"/>
          </p:nvPr>
        </p:nvSpPr>
        <p:spPr>
          <a:xfrm>
            <a:off x="7227720" y="5166000"/>
            <a:ext cx="2336400" cy="37872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ea typeface="DejaVu Sans"/>
              </a:defRPr>
            </a:lvl1pPr>
          </a:lstStyle>
          <a:p>
            <a:pPr indent="0">
              <a:lnSpc>
                <a:spcPct val="100000"/>
              </a:lnSpc>
              <a:buNone/>
              <a:tabLst>
                <a:tab algn="l" pos="0"/>
              </a:tabLst>
            </a:pPr>
            <a:fld id="{7CCD02E1-F885-4D4D-92B6-0E34795FA85A}" type="slidenum">
              <a:rPr b="0" lang="de-DE" sz="2400" spc="-1" strike="noStrike">
                <a:solidFill>
                  <a:srgbClr val="000000"/>
                </a:solidFill>
                <a:latin typeface="Times New Roman"/>
                <a:ea typeface="DejaVu Sans"/>
              </a:rPr>
              <a:t>&lt;Foliennummer&gt;</a:t>
            </a:fld>
            <a:endParaRPr b="0" lang="de-DE" sz="2400" spc="-1" strike="noStrike">
              <a:solidFill>
                <a:srgbClr val="000000"/>
              </a:solidFill>
              <a:latin typeface="Times New Roman"/>
            </a:endParaRPr>
          </a:p>
        </p:txBody>
      </p:sp>
      <p:sp>
        <p:nvSpPr>
          <p:cNvPr id="142" name="PlaceHolder 10"/>
          <p:cNvSpPr>
            <a:spLocks noGrp="1"/>
          </p:cNvSpPr>
          <p:nvPr>
            <p:ph type="dt" idx="48"/>
          </p:nvPr>
        </p:nvSpPr>
        <p:spPr>
          <a:xfrm>
            <a:off x="839880" y="5176080"/>
            <a:ext cx="1797120" cy="30456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9" r:id="rId2"/>
  </p:sldLayoutIdLst>
</p:sldMaster>
</file>

<file path=ppt/slideMasters/slideMaster1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43" name="PlaceHolder 1"/>
          <p:cNvSpPr>
            <a:spLocks noGrp="1"/>
          </p:cNvSpPr>
          <p:nvPr>
            <p:ph type="ftr" idx="49"/>
          </p:nvPr>
        </p:nvSpPr>
        <p:spPr>
          <a:xfrm>
            <a:off x="540000" y="5166000"/>
            <a:ext cx="3183120" cy="37872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ea typeface="DejaVu Sans"/>
              </a:defRPr>
            </a:lvl1pPr>
          </a:lstStyle>
          <a:p>
            <a:pPr indent="0">
              <a:lnSpc>
                <a:spcPct val="100000"/>
              </a:lnSpc>
              <a:buNone/>
              <a:tabLst>
                <a:tab algn="l" pos="0"/>
              </a:tabLst>
            </a:pPr>
            <a:r>
              <a:rPr b="0" lang="en-US" sz="1200" spc="-1" strike="noStrike">
                <a:solidFill>
                  <a:srgbClr val="000000"/>
                </a:solidFill>
                <a:latin typeface="Arial"/>
                <a:ea typeface="DejaVu Sans"/>
              </a:rPr>
              <a:t>&lt;Fußzeile&gt;</a:t>
            </a:r>
            <a:endParaRPr b="0" lang="de-DE" sz="1200" spc="-1" strike="noStrike">
              <a:solidFill>
                <a:srgbClr val="000000"/>
              </a:solidFill>
              <a:latin typeface="Times New Roman"/>
            </a:endParaRPr>
          </a:p>
        </p:txBody>
      </p:sp>
      <p:sp>
        <p:nvSpPr>
          <p:cNvPr id="144" name="PlaceHolder 2"/>
          <p:cNvSpPr>
            <a:spLocks noGrp="1"/>
          </p:cNvSpPr>
          <p:nvPr>
            <p:ph type="sldNum" idx="50"/>
          </p:nvPr>
        </p:nvSpPr>
        <p:spPr>
          <a:xfrm>
            <a:off x="7227720" y="5166000"/>
            <a:ext cx="2336400" cy="37872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ea typeface="DejaVu Sans"/>
              </a:defRPr>
            </a:lvl1pPr>
          </a:lstStyle>
          <a:p>
            <a:pPr indent="0">
              <a:lnSpc>
                <a:spcPct val="100000"/>
              </a:lnSpc>
              <a:buNone/>
              <a:tabLst>
                <a:tab algn="l" pos="0"/>
              </a:tabLst>
            </a:pPr>
            <a:fld id="{9B38BEEB-EBCD-4596-BD88-2AE75468E167}" type="slidenum">
              <a:rPr b="0" lang="de-DE" sz="2400" spc="-1" strike="noStrike">
                <a:solidFill>
                  <a:srgbClr val="000000"/>
                </a:solidFill>
                <a:latin typeface="Times New Roman"/>
                <a:ea typeface="DejaVu Sans"/>
              </a:rPr>
              <a:t>&lt;Foliennummer&gt;</a:t>
            </a:fld>
            <a:endParaRPr b="0" lang="de-DE" sz="2400" spc="-1" strike="noStrike">
              <a:solidFill>
                <a:srgbClr val="000000"/>
              </a:solidFill>
              <a:latin typeface="Times New Roman"/>
            </a:endParaRPr>
          </a:p>
        </p:txBody>
      </p:sp>
      <p:sp>
        <p:nvSpPr>
          <p:cNvPr id="145" name="PlaceHolder 3"/>
          <p:cNvSpPr>
            <a:spLocks noGrp="1"/>
          </p:cNvSpPr>
          <p:nvPr>
            <p:ph type="dt" idx="51"/>
          </p:nvPr>
        </p:nvSpPr>
        <p:spPr>
          <a:xfrm>
            <a:off x="839880" y="5176080"/>
            <a:ext cx="1797120" cy="30456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
        <p:nvSpPr>
          <p:cNvPr id="146" name="PlaceHolder 4"/>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r>
              <a:rPr b="0" lang="de-DE" sz="4400" spc="-1" strike="noStrike">
                <a:solidFill>
                  <a:srgbClr val="000000"/>
                </a:solidFill>
                <a:latin typeface="Arial"/>
              </a:rPr>
              <a:t>Format des Titeltextes durch Klicken bearbeiten</a:t>
            </a:r>
            <a:endParaRPr b="0" lang="de-DE" sz="4400" spc="-1" strike="noStrike">
              <a:solidFill>
                <a:srgbClr val="000000"/>
              </a:solidFill>
              <a:latin typeface="Arial"/>
            </a:endParaRPr>
          </a:p>
        </p:txBody>
      </p:sp>
      <p:sp>
        <p:nvSpPr>
          <p:cNvPr id="147" name="PlaceHolder 5"/>
          <p:cNvSpPr>
            <a:spLocks noGrp="1"/>
          </p:cNvSpPr>
          <p:nvPr>
            <p:ph type="body"/>
          </p:nvPr>
        </p:nvSpPr>
        <p:spPr>
          <a:xfrm>
            <a:off x="504000" y="1326600"/>
            <a:ext cx="9072000" cy="328860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de-DE" sz="3200" spc="-1" strike="noStrike">
                <a:solidFill>
                  <a:srgbClr val="000000"/>
                </a:solidFill>
                <a:latin typeface="Arial"/>
              </a:rPr>
              <a:t>Format des Gliederungstextes durch Klicken bearbeiten</a:t>
            </a:r>
            <a:endParaRPr b="0" lang="de-DE"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2800" spc="-1" strike="noStrike">
                <a:solidFill>
                  <a:srgbClr val="000000"/>
                </a:solidFill>
                <a:latin typeface="Arial"/>
              </a:rPr>
              <a:t>Zweite Gliederungsebene</a:t>
            </a:r>
            <a:endParaRPr b="0" lang="de-DE"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2400" spc="-1" strike="noStrike">
                <a:solidFill>
                  <a:srgbClr val="000000"/>
                </a:solidFill>
                <a:latin typeface="Arial"/>
              </a:rPr>
              <a:t>Dritte Gliederungsebene</a:t>
            </a:r>
            <a:endParaRPr b="0" lang="de-DE"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2000" spc="-1" strike="noStrike">
                <a:solidFill>
                  <a:srgbClr val="000000"/>
                </a:solidFill>
                <a:latin typeface="Arial"/>
              </a:rPr>
              <a:t>Vierte Gliederungsebene</a:t>
            </a:r>
            <a:endParaRPr b="0" lang="de-DE"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2000" spc="-1" strike="noStrike">
                <a:solidFill>
                  <a:srgbClr val="000000"/>
                </a:solidFill>
                <a:latin typeface="Arial"/>
              </a:rPr>
              <a:t>Fünfte Gliederungsebene</a:t>
            </a:r>
            <a:endParaRPr b="0" lang="de-DE"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2000" spc="-1" strike="noStrike">
                <a:solidFill>
                  <a:srgbClr val="000000"/>
                </a:solidFill>
                <a:latin typeface="Arial"/>
              </a:rPr>
              <a:t>Sechste Gliederungsebene</a:t>
            </a:r>
            <a:endParaRPr b="0" lang="de-DE"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2000" spc="-1" strike="noStrike">
                <a:solidFill>
                  <a:srgbClr val="000000"/>
                </a:solidFill>
                <a:latin typeface="Arial"/>
              </a:rPr>
              <a:t>Siebte Gliederungsebene</a:t>
            </a:r>
            <a:endParaRPr b="0" lang="de-DE"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81" r:id="rId2"/>
  </p:sldLayoutIdLst>
</p:sldMaster>
</file>

<file path=ppt/slideMasters/slideMaster1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48"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149" name="PlaceHolder 2"/>
          <p:cNvSpPr>
            <a:spLocks noGrp="1"/>
          </p:cNvSpPr>
          <p:nvPr>
            <p:ph type="ftr" idx="52"/>
          </p:nvPr>
        </p:nvSpPr>
        <p:spPr>
          <a:xfrm>
            <a:off x="540000" y="5166000"/>
            <a:ext cx="3183120" cy="37872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ea typeface="DejaVu Sans"/>
              </a:defRPr>
            </a:lvl1pPr>
          </a:lstStyle>
          <a:p>
            <a:pPr indent="0">
              <a:lnSpc>
                <a:spcPct val="100000"/>
              </a:lnSpc>
              <a:buNone/>
              <a:tabLst>
                <a:tab algn="l" pos="0"/>
              </a:tabLst>
            </a:pPr>
            <a:r>
              <a:rPr b="0" lang="en-US" sz="1200" spc="-1" strike="noStrike">
                <a:solidFill>
                  <a:srgbClr val="000000"/>
                </a:solidFill>
                <a:latin typeface="Arial"/>
                <a:ea typeface="DejaVu Sans"/>
              </a:rPr>
              <a:t>&lt;Fußzeile&gt;</a:t>
            </a:r>
            <a:endParaRPr b="0" lang="de-DE" sz="1200" spc="-1" strike="noStrike">
              <a:solidFill>
                <a:srgbClr val="000000"/>
              </a:solidFill>
              <a:latin typeface="Times New Roman"/>
            </a:endParaRPr>
          </a:p>
        </p:txBody>
      </p:sp>
      <p:sp>
        <p:nvSpPr>
          <p:cNvPr id="150" name="PlaceHolder 3"/>
          <p:cNvSpPr>
            <a:spLocks noGrp="1"/>
          </p:cNvSpPr>
          <p:nvPr>
            <p:ph type="sldNum" idx="53"/>
          </p:nvPr>
        </p:nvSpPr>
        <p:spPr>
          <a:xfrm>
            <a:off x="7227720" y="5166000"/>
            <a:ext cx="2336400" cy="37872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ea typeface="DejaVu Sans"/>
              </a:defRPr>
            </a:lvl1pPr>
          </a:lstStyle>
          <a:p>
            <a:pPr indent="0">
              <a:lnSpc>
                <a:spcPct val="100000"/>
              </a:lnSpc>
              <a:buNone/>
              <a:tabLst>
                <a:tab algn="l" pos="0"/>
              </a:tabLst>
            </a:pPr>
            <a:fld id="{12A84BEC-BFB1-4D5C-A442-CBBA0AEE1ACA}" type="slidenum">
              <a:rPr b="0" lang="de-DE" sz="2400" spc="-1" strike="noStrike">
                <a:solidFill>
                  <a:srgbClr val="000000"/>
                </a:solidFill>
                <a:latin typeface="Times New Roman"/>
                <a:ea typeface="DejaVu Sans"/>
              </a:rPr>
              <a:t>&lt;Foliennummer&gt;</a:t>
            </a:fld>
            <a:endParaRPr b="0" lang="de-DE" sz="2400" spc="-1" strike="noStrike">
              <a:solidFill>
                <a:srgbClr val="000000"/>
              </a:solidFill>
              <a:latin typeface="Times New Roman"/>
            </a:endParaRPr>
          </a:p>
        </p:txBody>
      </p:sp>
      <p:sp>
        <p:nvSpPr>
          <p:cNvPr id="151" name="PlaceHolder 4"/>
          <p:cNvSpPr>
            <a:spLocks noGrp="1"/>
          </p:cNvSpPr>
          <p:nvPr>
            <p:ph type="dt" idx="54"/>
          </p:nvPr>
        </p:nvSpPr>
        <p:spPr>
          <a:xfrm>
            <a:off x="839880" y="5176080"/>
            <a:ext cx="1797120" cy="30456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83" r:id="rId2"/>
  </p:sldLayoutIdLst>
</p:sldMaster>
</file>

<file path=ppt/slideMasters/slideMaster1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54"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155" name="PlaceHolder 2"/>
          <p:cNvSpPr>
            <a:spLocks noGrp="1"/>
          </p:cNvSpPr>
          <p:nvPr>
            <p:ph type="body"/>
          </p:nvPr>
        </p:nvSpPr>
        <p:spPr>
          <a:xfrm>
            <a:off x="504000" y="1326600"/>
            <a:ext cx="9071640" cy="328824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156" name="PlaceHolder 3"/>
          <p:cNvSpPr>
            <a:spLocks noGrp="1"/>
          </p:cNvSpPr>
          <p:nvPr>
            <p:ph type="ftr" idx="55"/>
          </p:nvPr>
        </p:nvSpPr>
        <p:spPr>
          <a:xfrm>
            <a:off x="540000" y="5166000"/>
            <a:ext cx="3183120" cy="37872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ea typeface="DejaVu Sans"/>
              </a:defRPr>
            </a:lvl1pPr>
          </a:lstStyle>
          <a:p>
            <a:pPr indent="0">
              <a:lnSpc>
                <a:spcPct val="100000"/>
              </a:lnSpc>
              <a:buNone/>
              <a:tabLst>
                <a:tab algn="l" pos="0"/>
              </a:tabLst>
            </a:pPr>
            <a:r>
              <a:rPr b="0" lang="en-US" sz="1200" spc="-1" strike="noStrike">
                <a:solidFill>
                  <a:srgbClr val="000000"/>
                </a:solidFill>
                <a:latin typeface="Arial"/>
                <a:ea typeface="DejaVu Sans"/>
              </a:rPr>
              <a:t>&lt;Fußzeile&gt;</a:t>
            </a:r>
            <a:endParaRPr b="0" lang="de-DE" sz="1200" spc="-1" strike="noStrike">
              <a:solidFill>
                <a:srgbClr val="000000"/>
              </a:solidFill>
              <a:latin typeface="Times New Roman"/>
            </a:endParaRPr>
          </a:p>
        </p:txBody>
      </p:sp>
      <p:sp>
        <p:nvSpPr>
          <p:cNvPr id="157" name="PlaceHolder 4"/>
          <p:cNvSpPr>
            <a:spLocks noGrp="1"/>
          </p:cNvSpPr>
          <p:nvPr>
            <p:ph type="sldNum" idx="56"/>
          </p:nvPr>
        </p:nvSpPr>
        <p:spPr>
          <a:xfrm>
            <a:off x="7227720" y="5166000"/>
            <a:ext cx="2336400" cy="37872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ea typeface="DejaVu Sans"/>
              </a:defRPr>
            </a:lvl1pPr>
          </a:lstStyle>
          <a:p>
            <a:pPr indent="0">
              <a:lnSpc>
                <a:spcPct val="100000"/>
              </a:lnSpc>
              <a:buNone/>
              <a:tabLst>
                <a:tab algn="l" pos="0"/>
              </a:tabLst>
            </a:pPr>
            <a:fld id="{8DD8934F-7709-415E-A9B6-F002A5979C94}" type="slidenum">
              <a:rPr b="0" lang="de-DE" sz="2400" spc="-1" strike="noStrike">
                <a:solidFill>
                  <a:srgbClr val="000000"/>
                </a:solidFill>
                <a:latin typeface="Times New Roman"/>
                <a:ea typeface="DejaVu Sans"/>
              </a:rPr>
              <a:t>&lt;Foliennummer&gt;</a:t>
            </a:fld>
            <a:endParaRPr b="0" lang="de-DE" sz="2400" spc="-1" strike="noStrike">
              <a:solidFill>
                <a:srgbClr val="000000"/>
              </a:solidFill>
              <a:latin typeface="Times New Roman"/>
            </a:endParaRPr>
          </a:p>
        </p:txBody>
      </p:sp>
      <p:sp>
        <p:nvSpPr>
          <p:cNvPr id="158" name="PlaceHolder 5"/>
          <p:cNvSpPr>
            <a:spLocks noGrp="1"/>
          </p:cNvSpPr>
          <p:nvPr>
            <p:ph type="dt" idx="57"/>
          </p:nvPr>
        </p:nvSpPr>
        <p:spPr>
          <a:xfrm>
            <a:off x="839880" y="5176080"/>
            <a:ext cx="1797120" cy="30456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85" r:id="rId2"/>
  </p:sldLayoutIdLst>
</p:sldMaster>
</file>

<file path=ppt/slideMasters/slideMaster2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61"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162" name="PlaceHolder 2"/>
          <p:cNvSpPr>
            <a:spLocks noGrp="1"/>
          </p:cNvSpPr>
          <p:nvPr>
            <p:ph type="body"/>
          </p:nvPr>
        </p:nvSpPr>
        <p:spPr>
          <a:xfrm>
            <a:off x="504000" y="1326600"/>
            <a:ext cx="4426560" cy="3288240"/>
          </a:xfrm>
          <a:prstGeom prst="rect">
            <a:avLst/>
          </a:prstGeom>
          <a:noFill/>
          <a:ln w="0">
            <a:noFill/>
          </a:ln>
        </p:spPr>
        <p:txBody>
          <a:bodyPr lIns="0" rIns="0" tIns="0" bIns="0" anchor="t">
            <a:normAutofit fontScale="87222"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163" name="PlaceHolder 3"/>
          <p:cNvSpPr>
            <a:spLocks noGrp="1"/>
          </p:cNvSpPr>
          <p:nvPr>
            <p:ph type="body"/>
          </p:nvPr>
        </p:nvSpPr>
        <p:spPr>
          <a:xfrm>
            <a:off x="5152680" y="1326600"/>
            <a:ext cx="4426560" cy="3288240"/>
          </a:xfrm>
          <a:prstGeom prst="rect">
            <a:avLst/>
          </a:prstGeom>
          <a:noFill/>
          <a:ln w="0">
            <a:noFill/>
          </a:ln>
        </p:spPr>
        <p:txBody>
          <a:bodyPr lIns="0" rIns="0" tIns="0" bIns="0" anchor="t">
            <a:normAutofit fontScale="87222"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164" name="PlaceHolder 4"/>
          <p:cNvSpPr>
            <a:spLocks noGrp="1"/>
          </p:cNvSpPr>
          <p:nvPr>
            <p:ph type="ftr" idx="58"/>
          </p:nvPr>
        </p:nvSpPr>
        <p:spPr>
          <a:xfrm>
            <a:off x="540000" y="5166000"/>
            <a:ext cx="3183120" cy="37872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ea typeface="DejaVu Sans"/>
              </a:defRPr>
            </a:lvl1pPr>
          </a:lstStyle>
          <a:p>
            <a:pPr indent="0">
              <a:lnSpc>
                <a:spcPct val="100000"/>
              </a:lnSpc>
              <a:buNone/>
              <a:tabLst>
                <a:tab algn="l" pos="0"/>
              </a:tabLst>
            </a:pPr>
            <a:r>
              <a:rPr b="0" lang="en-US" sz="1200" spc="-1" strike="noStrike">
                <a:solidFill>
                  <a:srgbClr val="000000"/>
                </a:solidFill>
                <a:latin typeface="Arial"/>
                <a:ea typeface="DejaVu Sans"/>
              </a:rPr>
              <a:t>&lt;Fußzeile&gt;</a:t>
            </a:r>
            <a:endParaRPr b="0" lang="de-DE" sz="1200" spc="-1" strike="noStrike">
              <a:solidFill>
                <a:srgbClr val="000000"/>
              </a:solidFill>
              <a:latin typeface="Times New Roman"/>
            </a:endParaRPr>
          </a:p>
        </p:txBody>
      </p:sp>
      <p:sp>
        <p:nvSpPr>
          <p:cNvPr id="165" name="PlaceHolder 5"/>
          <p:cNvSpPr>
            <a:spLocks noGrp="1"/>
          </p:cNvSpPr>
          <p:nvPr>
            <p:ph type="sldNum" idx="59"/>
          </p:nvPr>
        </p:nvSpPr>
        <p:spPr>
          <a:xfrm>
            <a:off x="7227720" y="5166000"/>
            <a:ext cx="2336400" cy="37872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ea typeface="DejaVu Sans"/>
              </a:defRPr>
            </a:lvl1pPr>
          </a:lstStyle>
          <a:p>
            <a:pPr indent="0">
              <a:lnSpc>
                <a:spcPct val="100000"/>
              </a:lnSpc>
              <a:buNone/>
              <a:tabLst>
                <a:tab algn="l" pos="0"/>
              </a:tabLst>
            </a:pPr>
            <a:fld id="{9A1936CF-E3AE-4BEA-BA53-45B7658DB03C}" type="slidenum">
              <a:rPr b="0" lang="de-DE" sz="2400" spc="-1" strike="noStrike">
                <a:solidFill>
                  <a:srgbClr val="000000"/>
                </a:solidFill>
                <a:latin typeface="Times New Roman"/>
                <a:ea typeface="DejaVu Sans"/>
              </a:rPr>
              <a:t>&lt;Foliennummer&gt;</a:t>
            </a:fld>
            <a:endParaRPr b="0" lang="de-DE" sz="2400" spc="-1" strike="noStrike">
              <a:solidFill>
                <a:srgbClr val="000000"/>
              </a:solidFill>
              <a:latin typeface="Times New Roman"/>
            </a:endParaRPr>
          </a:p>
        </p:txBody>
      </p:sp>
      <p:sp>
        <p:nvSpPr>
          <p:cNvPr id="166" name="PlaceHolder 6"/>
          <p:cNvSpPr>
            <a:spLocks noGrp="1"/>
          </p:cNvSpPr>
          <p:nvPr>
            <p:ph type="dt" idx="60"/>
          </p:nvPr>
        </p:nvSpPr>
        <p:spPr>
          <a:xfrm>
            <a:off x="839880" y="5176080"/>
            <a:ext cx="1797120" cy="30456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87" r:id="rId2"/>
  </p:sldLayoutIdLst>
</p:sldMaster>
</file>

<file path=ppt/slideMasters/slideMaster2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70"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171" name="PlaceHolder 2"/>
          <p:cNvSpPr>
            <a:spLocks noGrp="1"/>
          </p:cNvSpPr>
          <p:nvPr>
            <p:ph type="ftr" idx="61"/>
          </p:nvPr>
        </p:nvSpPr>
        <p:spPr>
          <a:xfrm>
            <a:off x="540000" y="5166000"/>
            <a:ext cx="3183120" cy="37872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ea typeface="DejaVu Sans"/>
              </a:defRPr>
            </a:lvl1pPr>
          </a:lstStyle>
          <a:p>
            <a:pPr indent="0">
              <a:lnSpc>
                <a:spcPct val="100000"/>
              </a:lnSpc>
              <a:buNone/>
              <a:tabLst>
                <a:tab algn="l" pos="0"/>
              </a:tabLst>
            </a:pPr>
            <a:r>
              <a:rPr b="0" lang="en-US" sz="1200" spc="-1" strike="noStrike">
                <a:solidFill>
                  <a:srgbClr val="000000"/>
                </a:solidFill>
                <a:latin typeface="Arial"/>
                <a:ea typeface="DejaVu Sans"/>
              </a:rPr>
              <a:t>&lt;Fußzeile&gt;</a:t>
            </a:r>
            <a:endParaRPr b="0" lang="de-DE" sz="1200" spc="-1" strike="noStrike">
              <a:solidFill>
                <a:srgbClr val="000000"/>
              </a:solidFill>
              <a:latin typeface="Times New Roman"/>
            </a:endParaRPr>
          </a:p>
        </p:txBody>
      </p:sp>
      <p:sp>
        <p:nvSpPr>
          <p:cNvPr id="172" name="PlaceHolder 3"/>
          <p:cNvSpPr>
            <a:spLocks noGrp="1"/>
          </p:cNvSpPr>
          <p:nvPr>
            <p:ph type="sldNum" idx="62"/>
          </p:nvPr>
        </p:nvSpPr>
        <p:spPr>
          <a:xfrm>
            <a:off x="7227720" y="5166000"/>
            <a:ext cx="2336400" cy="37872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ea typeface="DejaVu Sans"/>
              </a:defRPr>
            </a:lvl1pPr>
          </a:lstStyle>
          <a:p>
            <a:pPr indent="0">
              <a:lnSpc>
                <a:spcPct val="100000"/>
              </a:lnSpc>
              <a:buNone/>
              <a:tabLst>
                <a:tab algn="l" pos="0"/>
              </a:tabLst>
            </a:pPr>
            <a:fld id="{C88B3C06-4027-457E-8503-0F7F7892A3D6}" type="slidenum">
              <a:rPr b="0" lang="de-DE" sz="2400" spc="-1" strike="noStrike">
                <a:solidFill>
                  <a:srgbClr val="000000"/>
                </a:solidFill>
                <a:latin typeface="Times New Roman"/>
                <a:ea typeface="DejaVu Sans"/>
              </a:rPr>
              <a:t>&lt;Foliennummer&gt;</a:t>
            </a:fld>
            <a:endParaRPr b="0" lang="de-DE" sz="2400" spc="-1" strike="noStrike">
              <a:solidFill>
                <a:srgbClr val="000000"/>
              </a:solidFill>
              <a:latin typeface="Times New Roman"/>
            </a:endParaRPr>
          </a:p>
        </p:txBody>
      </p:sp>
      <p:sp>
        <p:nvSpPr>
          <p:cNvPr id="173" name="PlaceHolder 4"/>
          <p:cNvSpPr>
            <a:spLocks noGrp="1"/>
          </p:cNvSpPr>
          <p:nvPr>
            <p:ph type="dt" idx="63"/>
          </p:nvPr>
        </p:nvSpPr>
        <p:spPr>
          <a:xfrm>
            <a:off x="839880" y="5176080"/>
            <a:ext cx="1797120" cy="30456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89" r:id="rId2"/>
  </p:sldLayoutIdLst>
</p:sldMaster>
</file>

<file path=ppt/slideMasters/slideMaster2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75" name="PlaceHolder 1"/>
          <p:cNvSpPr>
            <a:spLocks noGrp="1"/>
          </p:cNvSpPr>
          <p:nvPr>
            <p:ph type="ftr" idx="64"/>
          </p:nvPr>
        </p:nvSpPr>
        <p:spPr>
          <a:xfrm>
            <a:off x="540000" y="5166000"/>
            <a:ext cx="3183120" cy="37872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ea typeface="DejaVu Sans"/>
              </a:defRPr>
            </a:lvl1pPr>
          </a:lstStyle>
          <a:p>
            <a:pPr indent="0">
              <a:lnSpc>
                <a:spcPct val="100000"/>
              </a:lnSpc>
              <a:buNone/>
              <a:tabLst>
                <a:tab algn="l" pos="0"/>
              </a:tabLst>
            </a:pPr>
            <a:r>
              <a:rPr b="0" lang="en-US" sz="1200" spc="-1" strike="noStrike">
                <a:solidFill>
                  <a:srgbClr val="000000"/>
                </a:solidFill>
                <a:latin typeface="Arial"/>
                <a:ea typeface="DejaVu Sans"/>
              </a:rPr>
              <a:t>&lt;Fußzeile&gt;</a:t>
            </a:r>
            <a:endParaRPr b="0" lang="de-DE" sz="1200" spc="-1" strike="noStrike">
              <a:solidFill>
                <a:srgbClr val="000000"/>
              </a:solidFill>
              <a:latin typeface="Times New Roman"/>
            </a:endParaRPr>
          </a:p>
        </p:txBody>
      </p:sp>
      <p:sp>
        <p:nvSpPr>
          <p:cNvPr id="176" name="PlaceHolder 2"/>
          <p:cNvSpPr>
            <a:spLocks noGrp="1"/>
          </p:cNvSpPr>
          <p:nvPr>
            <p:ph type="sldNum" idx="65"/>
          </p:nvPr>
        </p:nvSpPr>
        <p:spPr>
          <a:xfrm>
            <a:off x="7227720" y="5166000"/>
            <a:ext cx="2336400" cy="37872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ea typeface="DejaVu Sans"/>
              </a:defRPr>
            </a:lvl1pPr>
          </a:lstStyle>
          <a:p>
            <a:pPr indent="0">
              <a:lnSpc>
                <a:spcPct val="100000"/>
              </a:lnSpc>
              <a:buNone/>
              <a:tabLst>
                <a:tab algn="l" pos="0"/>
              </a:tabLst>
            </a:pPr>
            <a:fld id="{15B6D22D-6519-4D68-898C-FDCBBB13ACBA}" type="slidenum">
              <a:rPr b="0" lang="de-DE" sz="2400" spc="-1" strike="noStrike">
                <a:solidFill>
                  <a:srgbClr val="000000"/>
                </a:solidFill>
                <a:latin typeface="Times New Roman"/>
                <a:ea typeface="DejaVu Sans"/>
              </a:rPr>
              <a:t>&lt;Foliennummer&gt;</a:t>
            </a:fld>
            <a:endParaRPr b="0" lang="de-DE" sz="2400" spc="-1" strike="noStrike">
              <a:solidFill>
                <a:srgbClr val="000000"/>
              </a:solidFill>
              <a:latin typeface="Times New Roman"/>
            </a:endParaRPr>
          </a:p>
        </p:txBody>
      </p:sp>
      <p:sp>
        <p:nvSpPr>
          <p:cNvPr id="177" name="PlaceHolder 3"/>
          <p:cNvSpPr>
            <a:spLocks noGrp="1"/>
          </p:cNvSpPr>
          <p:nvPr>
            <p:ph type="dt" idx="66"/>
          </p:nvPr>
        </p:nvSpPr>
        <p:spPr>
          <a:xfrm>
            <a:off x="839880" y="5176080"/>
            <a:ext cx="1797120" cy="30456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91" r:id="rId2"/>
  </p:sldLayoutIdLst>
</p:sldMaster>
</file>

<file path=ppt/slideMasters/slideMaster2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78"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179" name="PlaceHolder 2"/>
          <p:cNvSpPr>
            <a:spLocks noGrp="1"/>
          </p:cNvSpPr>
          <p:nvPr>
            <p:ph type="body"/>
          </p:nvPr>
        </p:nvSpPr>
        <p:spPr>
          <a:xfrm>
            <a:off x="504000" y="132660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180" name="PlaceHolder 3"/>
          <p:cNvSpPr>
            <a:spLocks noGrp="1"/>
          </p:cNvSpPr>
          <p:nvPr>
            <p:ph type="body"/>
          </p:nvPr>
        </p:nvSpPr>
        <p:spPr>
          <a:xfrm>
            <a:off x="5152680" y="1326600"/>
            <a:ext cx="4426560" cy="3288240"/>
          </a:xfrm>
          <a:prstGeom prst="rect">
            <a:avLst/>
          </a:prstGeom>
          <a:noFill/>
          <a:ln w="0">
            <a:noFill/>
          </a:ln>
        </p:spPr>
        <p:txBody>
          <a:bodyPr lIns="0" rIns="0" tIns="0" bIns="0" anchor="t">
            <a:normAutofit fontScale="87222"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181" name="PlaceHolder 4"/>
          <p:cNvSpPr>
            <a:spLocks noGrp="1"/>
          </p:cNvSpPr>
          <p:nvPr>
            <p:ph type="body"/>
          </p:nvPr>
        </p:nvSpPr>
        <p:spPr>
          <a:xfrm>
            <a:off x="504000" y="304452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182" name="PlaceHolder 5"/>
          <p:cNvSpPr>
            <a:spLocks noGrp="1"/>
          </p:cNvSpPr>
          <p:nvPr>
            <p:ph type="ftr" idx="67"/>
          </p:nvPr>
        </p:nvSpPr>
        <p:spPr>
          <a:xfrm>
            <a:off x="540000" y="5166000"/>
            <a:ext cx="3183120" cy="37872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ea typeface="DejaVu Sans"/>
              </a:defRPr>
            </a:lvl1pPr>
          </a:lstStyle>
          <a:p>
            <a:pPr indent="0">
              <a:lnSpc>
                <a:spcPct val="100000"/>
              </a:lnSpc>
              <a:buNone/>
              <a:tabLst>
                <a:tab algn="l" pos="0"/>
              </a:tabLst>
            </a:pPr>
            <a:r>
              <a:rPr b="0" lang="en-US" sz="1200" spc="-1" strike="noStrike">
                <a:solidFill>
                  <a:srgbClr val="000000"/>
                </a:solidFill>
                <a:latin typeface="Arial"/>
                <a:ea typeface="DejaVu Sans"/>
              </a:rPr>
              <a:t>&lt;Fußzeile&gt;</a:t>
            </a:r>
            <a:endParaRPr b="0" lang="de-DE" sz="1200" spc="-1" strike="noStrike">
              <a:solidFill>
                <a:srgbClr val="000000"/>
              </a:solidFill>
              <a:latin typeface="Times New Roman"/>
            </a:endParaRPr>
          </a:p>
        </p:txBody>
      </p:sp>
      <p:sp>
        <p:nvSpPr>
          <p:cNvPr id="183" name="PlaceHolder 6"/>
          <p:cNvSpPr>
            <a:spLocks noGrp="1"/>
          </p:cNvSpPr>
          <p:nvPr>
            <p:ph type="sldNum" idx="68"/>
          </p:nvPr>
        </p:nvSpPr>
        <p:spPr>
          <a:xfrm>
            <a:off x="7227720" y="5166000"/>
            <a:ext cx="2336400" cy="37872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ea typeface="DejaVu Sans"/>
              </a:defRPr>
            </a:lvl1pPr>
          </a:lstStyle>
          <a:p>
            <a:pPr indent="0">
              <a:lnSpc>
                <a:spcPct val="100000"/>
              </a:lnSpc>
              <a:buNone/>
              <a:tabLst>
                <a:tab algn="l" pos="0"/>
              </a:tabLst>
            </a:pPr>
            <a:fld id="{A625B3CA-376C-408C-9B70-FA7DAB8B75E1}" type="slidenum">
              <a:rPr b="0" lang="de-DE" sz="2400" spc="-1" strike="noStrike">
                <a:solidFill>
                  <a:srgbClr val="000000"/>
                </a:solidFill>
                <a:latin typeface="Times New Roman"/>
                <a:ea typeface="DejaVu Sans"/>
              </a:rPr>
              <a:t>&lt;Foliennummer&gt;</a:t>
            </a:fld>
            <a:endParaRPr b="0" lang="de-DE" sz="2400" spc="-1" strike="noStrike">
              <a:solidFill>
                <a:srgbClr val="000000"/>
              </a:solidFill>
              <a:latin typeface="Times New Roman"/>
            </a:endParaRPr>
          </a:p>
        </p:txBody>
      </p:sp>
      <p:sp>
        <p:nvSpPr>
          <p:cNvPr id="184" name="PlaceHolder 7"/>
          <p:cNvSpPr>
            <a:spLocks noGrp="1"/>
          </p:cNvSpPr>
          <p:nvPr>
            <p:ph type="dt" idx="69"/>
          </p:nvPr>
        </p:nvSpPr>
        <p:spPr>
          <a:xfrm>
            <a:off x="839880" y="5176080"/>
            <a:ext cx="1797120" cy="30456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93" r:id="rId2"/>
  </p:sldLayoutIdLst>
</p:sldMaster>
</file>

<file path=ppt/slideMasters/slideMaster2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89"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190" name="PlaceHolder 2"/>
          <p:cNvSpPr>
            <a:spLocks noGrp="1"/>
          </p:cNvSpPr>
          <p:nvPr>
            <p:ph type="body"/>
          </p:nvPr>
        </p:nvSpPr>
        <p:spPr>
          <a:xfrm>
            <a:off x="504000" y="1326600"/>
            <a:ext cx="4426560" cy="3288240"/>
          </a:xfrm>
          <a:prstGeom prst="rect">
            <a:avLst/>
          </a:prstGeom>
          <a:noFill/>
          <a:ln w="0">
            <a:noFill/>
          </a:ln>
        </p:spPr>
        <p:txBody>
          <a:bodyPr lIns="0" rIns="0" tIns="0" bIns="0" anchor="t">
            <a:normAutofit fontScale="87222"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191" name="PlaceHolder 3"/>
          <p:cNvSpPr>
            <a:spLocks noGrp="1"/>
          </p:cNvSpPr>
          <p:nvPr>
            <p:ph type="body"/>
          </p:nvPr>
        </p:nvSpPr>
        <p:spPr>
          <a:xfrm>
            <a:off x="5152680" y="132660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192" name="PlaceHolder 4"/>
          <p:cNvSpPr>
            <a:spLocks noGrp="1"/>
          </p:cNvSpPr>
          <p:nvPr>
            <p:ph type="body"/>
          </p:nvPr>
        </p:nvSpPr>
        <p:spPr>
          <a:xfrm>
            <a:off x="5152680" y="304452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193" name="PlaceHolder 5"/>
          <p:cNvSpPr>
            <a:spLocks noGrp="1"/>
          </p:cNvSpPr>
          <p:nvPr>
            <p:ph type="ftr" idx="70"/>
          </p:nvPr>
        </p:nvSpPr>
        <p:spPr>
          <a:xfrm>
            <a:off x="540000" y="5166000"/>
            <a:ext cx="3183120" cy="37872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ea typeface="DejaVu Sans"/>
              </a:defRPr>
            </a:lvl1pPr>
          </a:lstStyle>
          <a:p>
            <a:pPr indent="0">
              <a:lnSpc>
                <a:spcPct val="100000"/>
              </a:lnSpc>
              <a:buNone/>
              <a:tabLst>
                <a:tab algn="l" pos="0"/>
              </a:tabLst>
            </a:pPr>
            <a:r>
              <a:rPr b="0" lang="en-US" sz="1200" spc="-1" strike="noStrike">
                <a:solidFill>
                  <a:srgbClr val="000000"/>
                </a:solidFill>
                <a:latin typeface="Arial"/>
                <a:ea typeface="DejaVu Sans"/>
              </a:rPr>
              <a:t>&lt;Fußzeile&gt;</a:t>
            </a:r>
            <a:endParaRPr b="0" lang="de-DE" sz="1200" spc="-1" strike="noStrike">
              <a:solidFill>
                <a:srgbClr val="000000"/>
              </a:solidFill>
              <a:latin typeface="Times New Roman"/>
            </a:endParaRPr>
          </a:p>
        </p:txBody>
      </p:sp>
      <p:sp>
        <p:nvSpPr>
          <p:cNvPr id="194" name="PlaceHolder 6"/>
          <p:cNvSpPr>
            <a:spLocks noGrp="1"/>
          </p:cNvSpPr>
          <p:nvPr>
            <p:ph type="sldNum" idx="71"/>
          </p:nvPr>
        </p:nvSpPr>
        <p:spPr>
          <a:xfrm>
            <a:off x="7227720" y="5166000"/>
            <a:ext cx="2336400" cy="37872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ea typeface="DejaVu Sans"/>
              </a:defRPr>
            </a:lvl1pPr>
          </a:lstStyle>
          <a:p>
            <a:pPr indent="0">
              <a:lnSpc>
                <a:spcPct val="100000"/>
              </a:lnSpc>
              <a:buNone/>
              <a:tabLst>
                <a:tab algn="l" pos="0"/>
              </a:tabLst>
            </a:pPr>
            <a:fld id="{1474BD27-2D90-48E7-BC66-C2D1FBFC85F9}" type="slidenum">
              <a:rPr b="0" lang="de-DE" sz="2400" spc="-1" strike="noStrike">
                <a:solidFill>
                  <a:srgbClr val="000000"/>
                </a:solidFill>
                <a:latin typeface="Times New Roman"/>
                <a:ea typeface="DejaVu Sans"/>
              </a:rPr>
              <a:t>&lt;Foliennummer&gt;</a:t>
            </a:fld>
            <a:endParaRPr b="0" lang="de-DE" sz="2400" spc="-1" strike="noStrike">
              <a:solidFill>
                <a:srgbClr val="000000"/>
              </a:solidFill>
              <a:latin typeface="Times New Roman"/>
            </a:endParaRPr>
          </a:p>
        </p:txBody>
      </p:sp>
      <p:sp>
        <p:nvSpPr>
          <p:cNvPr id="195" name="PlaceHolder 7"/>
          <p:cNvSpPr>
            <a:spLocks noGrp="1"/>
          </p:cNvSpPr>
          <p:nvPr>
            <p:ph type="dt" idx="72"/>
          </p:nvPr>
        </p:nvSpPr>
        <p:spPr>
          <a:xfrm>
            <a:off x="839880" y="5176080"/>
            <a:ext cx="1797120" cy="30456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95" r:id="rId2"/>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5.xml"/><Relationship Id="rId3"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7.png"/><Relationship Id="rId8" Type="http://schemas.openxmlformats.org/officeDocument/2006/relationships/image" Target="../media/image8.png"/><Relationship Id="rId9" Type="http://schemas.openxmlformats.org/officeDocument/2006/relationships/image" Target="../media/image9.png"/><Relationship Id="rId10" Type="http://schemas.openxmlformats.org/officeDocument/2006/relationships/slideLayout" Target="../slideLayouts/slideLayout5.xml"/><Relationship Id="rId11"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5.xml"/><Relationship Id="rId4"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10.png"/><Relationship Id="rId4" Type="http://schemas.openxmlformats.org/officeDocument/2006/relationships/slideLayout" Target="../slideLayouts/slideLayout5.xml"/><Relationship Id="rId5"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image" Target="../media/image14.png"/><Relationship Id="rId7" Type="http://schemas.openxmlformats.org/officeDocument/2006/relationships/image" Target="../media/image15.png"/><Relationship Id="rId8" Type="http://schemas.openxmlformats.org/officeDocument/2006/relationships/image" Target="../media/image16.png"/><Relationship Id="rId9" Type="http://schemas.openxmlformats.org/officeDocument/2006/relationships/image" Target="../media/image17.png"/><Relationship Id="rId10" Type="http://schemas.openxmlformats.org/officeDocument/2006/relationships/slideLayout" Target="../slideLayouts/slideLayout5.xml"/><Relationship Id="rId11"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image" Target="../media/image18.png"/><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image" Target="../media/image14.png"/><Relationship Id="rId7" Type="http://schemas.openxmlformats.org/officeDocument/2006/relationships/image" Target="../media/image15.png"/><Relationship Id="rId8" Type="http://schemas.openxmlformats.org/officeDocument/2006/relationships/image" Target="../media/image16.png"/><Relationship Id="rId9" Type="http://schemas.openxmlformats.org/officeDocument/2006/relationships/image" Target="../media/image17.png"/><Relationship Id="rId10" Type="http://schemas.openxmlformats.org/officeDocument/2006/relationships/slideLayout" Target="../slideLayouts/slideLayout5.xml"/><Relationship Id="rId11"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image" Target="../media/image19.png"/><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20.png"/><Relationship Id="rId5" Type="http://schemas.openxmlformats.org/officeDocument/2006/relationships/slideLayout" Target="../slideLayouts/slideLayout5.xml"/><Relationship Id="rId6"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slideLayout" Target="../slideLayouts/slideLayout5.xml"/><Relationship Id="rId5"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image" Target="../media/image22.png"/><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slideLayout" Target="../slideLayouts/slideLayout5.xml"/><Relationship Id="rId5" Type="http://schemas.openxmlformats.org/officeDocument/2006/relationships/notesSlide" Target="../notesSlides/notesSlide9.xml"/>
</Relationships>
</file>

<file path=ppt/slides/_rels/slide10.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23.png"/><Relationship Id="rId4" Type="http://schemas.openxmlformats.org/officeDocument/2006/relationships/slideLayout" Target="../slideLayouts/slideLayout17.xml"/>
</Relationships>
</file>

<file path=ppt/slides/_rels/slide1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24.png"/><Relationship Id="rId4" Type="http://schemas.openxmlformats.org/officeDocument/2006/relationships/slideLayout" Target="../slideLayouts/slideLayout17.xml"/>
</Relationships>
</file>

<file path=ppt/slides/_rels/slide12.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25.png"/><Relationship Id="rId4" Type="http://schemas.openxmlformats.org/officeDocument/2006/relationships/slideLayout" Target="../slideLayouts/slideLayout17.xml"/>
</Relationships>
</file>

<file path=ppt/slides/_rels/slide13.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26.png"/><Relationship Id="rId4" Type="http://schemas.openxmlformats.org/officeDocument/2006/relationships/slideLayout" Target="../slideLayouts/slideLayout17.xml"/>
</Relationships>
</file>

<file path=ppt/slides/_rels/slide14.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27.png"/><Relationship Id="rId4" Type="http://schemas.openxmlformats.org/officeDocument/2006/relationships/image" Target="../media/image28.png"/><Relationship Id="rId5" Type="http://schemas.openxmlformats.org/officeDocument/2006/relationships/slideLayout" Target="../slideLayouts/slideLayout17.xml"/>
</Relationships>
</file>

<file path=ppt/slides/_rels/slide15.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29.png"/><Relationship Id="rId4" Type="http://schemas.openxmlformats.org/officeDocument/2006/relationships/image" Target="../media/image30.png"/><Relationship Id="rId5" Type="http://schemas.openxmlformats.org/officeDocument/2006/relationships/slideLayout" Target="../slideLayouts/slideLayout17.xml"/>
</Relationships>
</file>

<file path=ppt/slides/_rels/slide16.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31.png"/><Relationship Id="rId4" Type="http://schemas.openxmlformats.org/officeDocument/2006/relationships/image" Target="../media/image32.png"/><Relationship Id="rId5" Type="http://schemas.openxmlformats.org/officeDocument/2006/relationships/hyperlink" Target="file://media/mb/data/Software/www-lama/src/gitlab.senseaition.com/sense.ai.tion-cloud/sm-importexport-api/templates/de/%7B%7Bmotitypebooklink%7D%7D" TargetMode="External"/><Relationship Id="rId6" Type="http://schemas.openxmlformats.org/officeDocument/2006/relationships/hyperlink" Target="file://media/mb/data/Software/www-lama/src/gitlab.senseaition.com/sense.ai.tion-cloud/sm-importexport-api/templates/de/%7B%7Btwentyfivebooklink%7D%7D" TargetMode="External"/><Relationship Id="rId7" Type="http://schemas.openxmlformats.org/officeDocument/2006/relationships/image" Target="../media/image33.png"/><Relationship Id="rId8" Type="http://schemas.openxmlformats.org/officeDocument/2006/relationships/hyperlink" Target="file://media/mb/data/Software/www-lama/src/gitlab.senseaition.com/sense.ai.tion-cloud/sm-importexport-api/templates/de/%7B%7Bmotitypedoclink%7D%7D" TargetMode="External"/><Relationship Id="rId9" Type="http://schemas.openxmlformats.org/officeDocument/2006/relationships/hyperlink" Target="file://media/mb/data/Software/www-lama/src/gitlab.senseaition.com/sense.ai.tion-cloud/sm-importexport-api/templates/de/%7B%7Bmotitypecomlink%7D%7D" TargetMode="External"/><Relationship Id="rId10" Type="http://schemas.openxmlformats.org/officeDocument/2006/relationships/slideLayout" Target="../slideLayouts/slideLayout5.xml"/><Relationship Id="rId11" Type="http://schemas.openxmlformats.org/officeDocument/2006/relationships/notesSlide" Target="../notesSlides/notesSlide16.xml"/>
</Relationships>
</file>

<file path=ppt/slides/_rels/slide17.xml.rels><?xml version="1.0" encoding="UTF-8"?>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5.png"/><Relationship Id="rId5" Type="http://schemas.openxmlformats.org/officeDocument/2006/relationships/slideLayout" Target="../slideLayouts/slideLayout5.xml"/><Relationship Id="rId6" Type="http://schemas.openxmlformats.org/officeDocument/2006/relationships/notesSlide" Target="../notesSlides/notesSlide17.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6" name="Textfeld 1"/>
          <p:cNvSpPr/>
          <p:nvPr/>
        </p:nvSpPr>
        <p:spPr>
          <a:xfrm>
            <a:off x="452880" y="3512160"/>
            <a:ext cx="6287400" cy="8517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5000" spc="-1" strike="noStrike">
                <a:solidFill>
                  <a:srgbClr val="000000"/>
                </a:solidFill>
                <a:latin typeface="Calibri"/>
                <a:ea typeface="DejaVu Sans"/>
              </a:rPr>
              <a:t>Motivation profile</a:t>
            </a:r>
            <a:endParaRPr b="0" lang="de-DE" sz="5000" spc="-1" strike="noStrike">
              <a:solidFill>
                <a:srgbClr val="000000"/>
              </a:solidFill>
              <a:latin typeface="Arial"/>
            </a:endParaRPr>
          </a:p>
        </p:txBody>
      </p:sp>
      <p:sp>
        <p:nvSpPr>
          <p:cNvPr id="207" name="Textfeld 2"/>
          <p:cNvSpPr/>
          <p:nvPr/>
        </p:nvSpPr>
        <p:spPr>
          <a:xfrm>
            <a:off x="452880" y="4299480"/>
            <a:ext cx="6287400" cy="9432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2000" spc="-1" strike="noStrike">
                <a:solidFill>
                  <a:srgbClr val="000000"/>
                </a:solidFill>
                <a:latin typeface="Calibri"/>
                <a:ea typeface="DejaVu Sans"/>
              </a:rPr>
              <a:t>Anna Berger</a:t>
            </a:r>
            <a:br>
              <a:rPr sz="1800"/>
            </a:br>
            <a:br>
              <a:rPr sz="1800"/>
            </a:br>
            <a:r>
              <a:rPr b="0" lang="de-DE" sz="1800" spc="-1" strike="noStrike">
                <a:solidFill>
                  <a:srgbClr val="000000"/>
                </a:solidFill>
                <a:latin typeface="Calibri"/>
                <a:ea typeface="DejaVu Sans"/>
              </a:rPr>
              <a:t>Generated on 1 October 2026</a:t>
            </a:r>
            <a:endParaRPr b="0" lang="de-DE" sz="1800" spc="-1" strike="noStrike">
              <a:solidFill>
                <a:srgbClr val="000000"/>
              </a:solidFill>
              <a:latin typeface="Arial"/>
            </a:endParaRPr>
          </a:p>
        </p:txBody>
      </p:sp>
      <p:pic>
        <p:nvPicPr>
          <p:cNvPr id="208" name="Grafik 3" descr=""/>
          <p:cNvPicPr/>
          <p:nvPr/>
        </p:nvPicPr>
        <p:blipFill>
          <a:blip r:embed="rId1"/>
          <a:stretch/>
        </p:blipFill>
        <p:spPr>
          <a:xfrm>
            <a:off x="520920" y="399240"/>
            <a:ext cx="3354840" cy="2216520"/>
          </a:xfrm>
          <a:prstGeom prst="rect">
            <a:avLst/>
          </a:prstGeom>
          <a:ln w="0">
            <a:noFill/>
          </a:ln>
        </p:spPr>
      </p:pic>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9" name="Textfeld 1"/>
          <p:cNvSpPr/>
          <p:nvPr/>
        </p:nvSpPr>
        <p:spPr>
          <a:xfrm>
            <a:off x="1440000" y="-29160"/>
            <a:ext cx="842940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DejaVu Sans"/>
              </a:rPr>
              <a:t>Overview</a:t>
            </a:r>
            <a:endParaRPr b="0" lang="de-DE" sz="3000" spc="-1" strike="noStrike">
              <a:solidFill>
                <a:srgbClr val="000000"/>
              </a:solidFill>
              <a:latin typeface="Arial"/>
            </a:endParaRPr>
          </a:p>
        </p:txBody>
      </p:sp>
      <p:sp>
        <p:nvSpPr>
          <p:cNvPr id="210" name="Textfeld 6"/>
          <p:cNvSpPr/>
          <p:nvPr/>
        </p:nvSpPr>
        <p:spPr>
          <a:xfrm>
            <a:off x="8399880" y="5323320"/>
            <a:ext cx="145728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129E4B38-E08B-4C59-87D1-6BCCD2303C49}"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211" name="Textfeld 7"/>
          <p:cNvSpPr/>
          <p:nvPr/>
        </p:nvSpPr>
        <p:spPr>
          <a:xfrm>
            <a:off x="209880" y="774000"/>
            <a:ext cx="9437400" cy="27252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0" lang="de-DE" sz="1200" spc="-1" strike="noStrike">
                <a:solidFill>
                  <a:srgbClr val="000000"/>
                </a:solidFill>
                <a:latin typeface="Calibri"/>
                <a:ea typeface="DejaVu Sans"/>
              </a:rPr>
              <a:t>Based on your selection, the TwentyFive analysis shows the following profile.</a:t>
            </a:r>
            <a:endParaRPr b="0" lang="de-DE" sz="1200" spc="-1" strike="noStrike">
              <a:solidFill>
                <a:srgbClr val="000000"/>
              </a:solidFill>
              <a:latin typeface="Arial"/>
            </a:endParaRPr>
          </a:p>
        </p:txBody>
      </p:sp>
      <p:sp>
        <p:nvSpPr>
          <p:cNvPr id="212" name="Textfeld 8"/>
          <p:cNvSpPr/>
          <p:nvPr/>
        </p:nvSpPr>
        <p:spPr>
          <a:xfrm>
            <a:off x="209880" y="1073160"/>
            <a:ext cx="9437400" cy="69912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1" lang="de-DE" sz="4000" spc="-1" strike="noStrike">
                <a:solidFill>
                  <a:srgbClr val="4d886a"/>
                </a:solidFill>
                <a:latin typeface="Calibri"/>
                <a:ea typeface="DejaVu Sans"/>
              </a:rPr>
              <a:t>Entrepreneur</a:t>
            </a:r>
            <a:endParaRPr b="0" lang="de-DE" sz="4000" spc="-1" strike="noStrike">
              <a:solidFill>
                <a:srgbClr val="000000"/>
              </a:solidFill>
              <a:latin typeface="Arial"/>
            </a:endParaRPr>
          </a:p>
        </p:txBody>
      </p:sp>
      <p:sp>
        <p:nvSpPr>
          <p:cNvPr id="213" name="Textfeld 10"/>
          <p:cNvSpPr/>
          <p:nvPr/>
        </p:nvSpPr>
        <p:spPr>
          <a:xfrm>
            <a:off x="630000" y="1840320"/>
            <a:ext cx="9017280" cy="63828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Motivation type</a:t>
            </a:r>
            <a:br>
              <a:rPr sz="1800"/>
            </a:br>
            <a:r>
              <a:rPr b="0" lang="de-DE" sz="1200" spc="-1" strike="noStrike">
                <a:solidFill>
                  <a:srgbClr val="000000"/>
                </a:solidFill>
                <a:latin typeface="Arial"/>
                <a:ea typeface="DejaVu Sans"/>
              </a:rPr>
              <a:t>Entrepreneurs are positively motivated when they can be successful and have the freedom to realize their visions.</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p:txBody>
      </p:sp>
      <p:sp>
        <p:nvSpPr>
          <p:cNvPr id="214" name="Textfeld 12"/>
          <p:cNvSpPr/>
          <p:nvPr/>
        </p:nvSpPr>
        <p:spPr>
          <a:xfrm>
            <a:off x="630000" y="2736000"/>
            <a:ext cx="4397400" cy="63828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Essential basic needs: </a:t>
            </a:r>
            <a:br>
              <a:rPr sz="1800"/>
            </a:br>
            <a:r>
              <a:rPr b="0" lang="de-DE" sz="1200" spc="-1" strike="noStrike">
                <a:solidFill>
                  <a:srgbClr val="000000"/>
                </a:solidFill>
                <a:latin typeface="Calibri"/>
                <a:ea typeface="DejaVu Sans"/>
              </a:rPr>
              <a:t>  - Enforcement</a:t>
            </a:r>
            <a:br>
              <a:rPr sz="1800"/>
            </a:br>
            <a:r>
              <a:rPr b="0" lang="de-DE" sz="1200" spc="-1" strike="noStrike">
                <a:solidFill>
                  <a:srgbClr val="000000"/>
                </a:solidFill>
                <a:latin typeface="Calibri"/>
                <a:ea typeface="DejaVu Sans"/>
              </a:rPr>
              <a:t>  - (make progress)</a:t>
            </a:r>
            <a:endParaRPr b="0" lang="de-DE" sz="1200" spc="-1" strike="noStrike">
              <a:solidFill>
                <a:srgbClr val="000000"/>
              </a:solidFill>
              <a:latin typeface="Arial"/>
            </a:endParaRPr>
          </a:p>
        </p:txBody>
      </p:sp>
      <p:sp>
        <p:nvSpPr>
          <p:cNvPr id="215" name="Textfeld 14"/>
          <p:cNvSpPr/>
          <p:nvPr/>
        </p:nvSpPr>
        <p:spPr>
          <a:xfrm>
            <a:off x="5355000" y="2736000"/>
            <a:ext cx="4397400" cy="8211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Sustainable motivation: </a:t>
            </a:r>
            <a:br>
              <a:rPr sz="1800"/>
            </a:br>
            <a:r>
              <a:rPr b="0" lang="de-DE" sz="1200" spc="-1" strike="noStrike">
                <a:solidFill>
                  <a:srgbClr val="000000"/>
                </a:solidFill>
                <a:latin typeface="Calibri"/>
                <a:ea typeface="DejaVu Sans"/>
              </a:rPr>
              <a:t>  - Achieve success</a:t>
            </a:r>
            <a:br>
              <a:rPr sz="1800"/>
            </a:br>
            <a:r>
              <a:rPr b="0" lang="de-DE" sz="1200" spc="-1" strike="noStrike">
                <a:solidFill>
                  <a:srgbClr val="000000"/>
                </a:solidFill>
                <a:latin typeface="Calibri"/>
                <a:ea typeface="DejaVu Sans"/>
              </a:rPr>
              <a:t>  - Adventure</a:t>
            </a:r>
            <a:br>
              <a:rPr sz="1200"/>
            </a:br>
            <a:endParaRPr b="0" lang="de-DE" sz="1200" spc="-1" strike="noStrike">
              <a:solidFill>
                <a:srgbClr val="000000"/>
              </a:solidFill>
              <a:latin typeface="Arial"/>
            </a:endParaRPr>
          </a:p>
        </p:txBody>
      </p:sp>
      <p:sp>
        <p:nvSpPr>
          <p:cNvPr id="216" name="Textfeld 16"/>
          <p:cNvSpPr/>
          <p:nvPr/>
        </p:nvSpPr>
        <p:spPr>
          <a:xfrm>
            <a:off x="666000" y="3523320"/>
            <a:ext cx="4397400" cy="8211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en-US" sz="1200" spc="-1" strike="noStrike">
                <a:solidFill>
                  <a:srgbClr val="000000"/>
                </a:solidFill>
                <a:latin typeface="Calibri"/>
                <a:ea typeface="DejaVu Sans"/>
              </a:rPr>
              <a:t>Favorable working conditions:</a:t>
            </a:r>
            <a:br>
              <a:rPr sz="1800"/>
            </a:br>
            <a:r>
              <a:rPr b="0" lang="de-DE" sz="1200" spc="-1" strike="noStrike">
                <a:solidFill>
                  <a:srgbClr val="000000"/>
                </a:solidFill>
                <a:latin typeface="Calibri"/>
                <a:ea typeface="DejaVu Sans"/>
              </a:rPr>
              <a:t> - Freedom of action</a:t>
            </a:r>
            <a:endParaRPr b="0" lang="de-DE" sz="1200" spc="-1" strike="noStrike">
              <a:solidFill>
                <a:srgbClr val="000000"/>
              </a:solidFill>
              <a:latin typeface="Arial"/>
            </a:endParaRPr>
          </a:p>
          <a:p>
            <a:pPr>
              <a:lnSpc>
                <a:spcPct val="100000"/>
              </a:lnSpc>
            </a:pPr>
            <a:r>
              <a:rPr b="0" lang="de-DE" sz="1200" spc="-1" strike="noStrike">
                <a:solidFill>
                  <a:srgbClr val="000000"/>
                </a:solidFill>
                <a:latin typeface="Calibri"/>
                <a:ea typeface="DejaVu Sans"/>
              </a:rPr>
              <a:t> </a:t>
            </a:r>
            <a:r>
              <a:rPr b="0" lang="de-DE" sz="1200" spc="-1" strike="noStrike">
                <a:solidFill>
                  <a:srgbClr val="000000"/>
                </a:solidFill>
                <a:latin typeface="Calibri"/>
                <a:ea typeface="DejaVu Sans"/>
              </a:rPr>
              <a:t>- Challenges</a:t>
            </a:r>
            <a:br>
              <a:rPr sz="1200"/>
            </a:br>
            <a:endParaRPr b="0" lang="de-DE" sz="1200" spc="-1" strike="noStrike">
              <a:solidFill>
                <a:srgbClr val="000000"/>
              </a:solidFill>
              <a:latin typeface="Arial"/>
            </a:endParaRPr>
          </a:p>
        </p:txBody>
      </p:sp>
      <p:sp>
        <p:nvSpPr>
          <p:cNvPr id="217" name="Textfeld 18"/>
          <p:cNvSpPr/>
          <p:nvPr/>
        </p:nvSpPr>
        <p:spPr>
          <a:xfrm>
            <a:off x="5355000" y="3523320"/>
            <a:ext cx="4397400" cy="8211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Expected strengths:</a:t>
            </a:r>
            <a:br>
              <a:rPr sz="1800"/>
            </a:br>
            <a:r>
              <a:rPr b="0" lang="de-DE" sz="1200" spc="-1" strike="noStrike">
                <a:solidFill>
                  <a:srgbClr val="000000"/>
                </a:solidFill>
                <a:latin typeface="Calibri"/>
                <a:ea typeface="DejaVu Sans"/>
              </a:rPr>
              <a:t>  - Goal-oriented</a:t>
            </a:r>
            <a:br>
              <a:rPr sz="1800"/>
            </a:br>
            <a:r>
              <a:rPr b="0" lang="de-DE" sz="1200" spc="-1" strike="noStrike">
                <a:solidFill>
                  <a:srgbClr val="000000"/>
                </a:solidFill>
                <a:latin typeface="Calibri"/>
                <a:ea typeface="DejaVu Sans"/>
              </a:rPr>
              <a:t>  - Fast implementation</a:t>
            </a:r>
            <a:br>
              <a:rPr sz="1200"/>
            </a:br>
            <a:endParaRPr b="0" lang="de-DE" sz="1200" spc="-1" strike="noStrike">
              <a:solidFill>
                <a:srgbClr val="000000"/>
              </a:solidFill>
              <a:latin typeface="Arial"/>
            </a:endParaRPr>
          </a:p>
        </p:txBody>
      </p:sp>
      <p:sp>
        <p:nvSpPr>
          <p:cNvPr id="218" name="Textfeld 20"/>
          <p:cNvSpPr/>
          <p:nvPr/>
        </p:nvSpPr>
        <p:spPr>
          <a:xfrm>
            <a:off x="630000" y="4310640"/>
            <a:ext cx="4397400" cy="63828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Communication:</a:t>
            </a:r>
            <a:br>
              <a:rPr sz="1800"/>
            </a:br>
            <a:r>
              <a:rPr b="0" lang="de-DE" sz="1200" spc="-1" strike="noStrike">
                <a:solidFill>
                  <a:srgbClr val="000000"/>
                </a:solidFill>
                <a:latin typeface="Calibri"/>
                <a:ea typeface="DejaVu Sans"/>
              </a:rPr>
              <a:t>  - Clear and distinct</a:t>
            </a:r>
            <a:endParaRPr b="0" lang="de-DE" sz="1200" spc="-1" strike="noStrike">
              <a:solidFill>
                <a:srgbClr val="000000"/>
              </a:solidFill>
              <a:latin typeface="Arial"/>
            </a:endParaRPr>
          </a:p>
          <a:p>
            <a:pPr>
              <a:lnSpc>
                <a:spcPct val="100000"/>
              </a:lnSpc>
            </a:pPr>
            <a:r>
              <a:rPr b="0" lang="de-DE" sz="1200" spc="-1" strike="noStrike">
                <a:solidFill>
                  <a:srgbClr val="000000"/>
                </a:solidFill>
                <a:latin typeface="Calibri"/>
                <a:ea typeface="DejaVu Sans"/>
              </a:rPr>
              <a:t>  </a:t>
            </a:r>
            <a:r>
              <a:rPr b="0" lang="de-DE" sz="1200" spc="-1" strike="noStrike">
                <a:solidFill>
                  <a:srgbClr val="000000"/>
                </a:solidFill>
                <a:latin typeface="Calibri"/>
                <a:ea typeface="DejaVu Sans"/>
              </a:rPr>
              <a:t>- Visions</a:t>
            </a:r>
            <a:endParaRPr b="0" lang="de-DE" sz="1200" spc="-1" strike="noStrike">
              <a:solidFill>
                <a:srgbClr val="000000"/>
              </a:solidFill>
              <a:latin typeface="Arial"/>
            </a:endParaRPr>
          </a:p>
        </p:txBody>
      </p:sp>
      <p:sp>
        <p:nvSpPr>
          <p:cNvPr id="219" name="Textfeld 22"/>
          <p:cNvSpPr/>
          <p:nvPr/>
        </p:nvSpPr>
        <p:spPr>
          <a:xfrm>
            <a:off x="5355000" y="4310640"/>
            <a:ext cx="4397400" cy="8211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Learning behavior:</a:t>
            </a:r>
            <a:br>
              <a:rPr sz="1800"/>
            </a:br>
            <a:r>
              <a:rPr b="0" lang="de-DE" sz="1200" spc="-1" strike="noStrike">
                <a:solidFill>
                  <a:srgbClr val="000000"/>
                </a:solidFill>
                <a:latin typeface="Calibri"/>
                <a:ea typeface="DejaVu Sans"/>
              </a:rPr>
              <a:t>  - visual</a:t>
            </a:r>
            <a:br>
              <a:rPr sz="1800"/>
            </a:br>
            <a:r>
              <a:rPr b="0" lang="de-DE" sz="1200" spc="-1" strike="noStrike">
                <a:solidFill>
                  <a:srgbClr val="000000"/>
                </a:solidFill>
                <a:latin typeface="Calibri"/>
                <a:ea typeface="DejaVu Sans"/>
              </a:rPr>
              <a:t>  - try out</a:t>
            </a:r>
            <a:br>
              <a:rPr sz="1200"/>
            </a:br>
            <a:endParaRPr b="0" lang="de-DE" sz="1200" spc="-1" strike="noStrike">
              <a:solidFill>
                <a:srgbClr val="000000"/>
              </a:solidFill>
              <a:latin typeface="Arial"/>
            </a:endParaRPr>
          </a:p>
        </p:txBody>
      </p:sp>
      <p:pic>
        <p:nvPicPr>
          <p:cNvPr id="220" name="Grafik 1" descr=""/>
          <p:cNvPicPr/>
          <p:nvPr/>
        </p:nvPicPr>
        <p:blipFill>
          <a:blip r:embed="rId1"/>
          <a:stretch/>
        </p:blipFill>
        <p:spPr>
          <a:xfrm>
            <a:off x="304920" y="147240"/>
            <a:ext cx="618120" cy="405720"/>
          </a:xfrm>
          <a:prstGeom prst="rect">
            <a:avLst/>
          </a:prstGeom>
          <a:ln w="0">
            <a:noFill/>
          </a:ln>
        </p:spPr>
      </p:pic>
      <p:sp>
        <p:nvSpPr>
          <p:cNvPr id="221" name="Textfeld 3"/>
          <p:cNvSpPr/>
          <p:nvPr/>
        </p:nvSpPr>
        <p:spPr>
          <a:xfrm>
            <a:off x="3917880" y="5323320"/>
            <a:ext cx="217116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Motivation profile</a:t>
            </a:r>
            <a:endParaRPr b="0" lang="de-DE" sz="1600" spc="-1" strike="noStrike">
              <a:solidFill>
                <a:srgbClr val="000000"/>
              </a:solidFill>
              <a:latin typeface="Arial"/>
            </a:endParaRPr>
          </a:p>
        </p:txBody>
      </p:sp>
      <p:pic>
        <p:nvPicPr>
          <p:cNvPr id="222" name="Picture 21" descr=""/>
          <p:cNvPicPr/>
          <p:nvPr/>
        </p:nvPicPr>
        <p:blipFill>
          <a:blip r:embed="rId2"/>
          <a:stretch/>
        </p:blipFill>
        <p:spPr>
          <a:xfrm>
            <a:off x="321480" y="5130360"/>
            <a:ext cx="438120" cy="438120"/>
          </a:xfrm>
          <a:prstGeom prst="rect">
            <a:avLst/>
          </a:prstGeom>
          <a:ln w="0">
            <a:noFill/>
          </a:ln>
        </p:spPr>
      </p:pic>
      <p:pic>
        <p:nvPicPr>
          <p:cNvPr id="223" name="Grafik 63" descr=""/>
          <p:cNvPicPr/>
          <p:nvPr/>
        </p:nvPicPr>
        <p:blipFill>
          <a:blip r:embed="rId3"/>
          <a:stretch/>
        </p:blipFill>
        <p:spPr>
          <a:xfrm>
            <a:off x="316080" y="1808280"/>
            <a:ext cx="304200" cy="304200"/>
          </a:xfrm>
          <a:prstGeom prst="rect">
            <a:avLst/>
          </a:prstGeom>
          <a:ln w="0">
            <a:noFill/>
          </a:ln>
        </p:spPr>
      </p:pic>
      <p:pic>
        <p:nvPicPr>
          <p:cNvPr id="224" name="Grafik 64" descr=""/>
          <p:cNvPicPr/>
          <p:nvPr/>
        </p:nvPicPr>
        <p:blipFill>
          <a:blip r:embed="rId4"/>
          <a:stretch/>
        </p:blipFill>
        <p:spPr>
          <a:xfrm>
            <a:off x="275760" y="2698560"/>
            <a:ext cx="380520" cy="351720"/>
          </a:xfrm>
          <a:prstGeom prst="rect">
            <a:avLst/>
          </a:prstGeom>
          <a:ln w="0">
            <a:noFill/>
          </a:ln>
        </p:spPr>
      </p:pic>
      <p:pic>
        <p:nvPicPr>
          <p:cNvPr id="225" name="Grafik 65" descr=""/>
          <p:cNvPicPr/>
          <p:nvPr/>
        </p:nvPicPr>
        <p:blipFill>
          <a:blip r:embed="rId5"/>
          <a:stretch/>
        </p:blipFill>
        <p:spPr>
          <a:xfrm>
            <a:off x="329760" y="3523320"/>
            <a:ext cx="290520" cy="268200"/>
          </a:xfrm>
          <a:prstGeom prst="rect">
            <a:avLst/>
          </a:prstGeom>
          <a:ln w="0">
            <a:noFill/>
          </a:ln>
        </p:spPr>
      </p:pic>
      <p:pic>
        <p:nvPicPr>
          <p:cNvPr id="226" name="Grafik 66" descr=""/>
          <p:cNvPicPr/>
          <p:nvPr/>
        </p:nvPicPr>
        <p:blipFill>
          <a:blip r:embed="rId6"/>
          <a:stretch/>
        </p:blipFill>
        <p:spPr>
          <a:xfrm>
            <a:off x="310680" y="4343040"/>
            <a:ext cx="361800" cy="327240"/>
          </a:xfrm>
          <a:prstGeom prst="rect">
            <a:avLst/>
          </a:prstGeom>
          <a:ln w="0">
            <a:noFill/>
          </a:ln>
        </p:spPr>
      </p:pic>
      <p:pic>
        <p:nvPicPr>
          <p:cNvPr id="227" name="Grafik 67" descr=""/>
          <p:cNvPicPr/>
          <p:nvPr/>
        </p:nvPicPr>
        <p:blipFill>
          <a:blip r:embed="rId7"/>
          <a:stretch/>
        </p:blipFill>
        <p:spPr>
          <a:xfrm>
            <a:off x="5013000" y="2703240"/>
            <a:ext cx="380520" cy="342360"/>
          </a:xfrm>
          <a:prstGeom prst="rect">
            <a:avLst/>
          </a:prstGeom>
          <a:ln w="0">
            <a:noFill/>
          </a:ln>
        </p:spPr>
      </p:pic>
      <p:pic>
        <p:nvPicPr>
          <p:cNvPr id="228" name="Grafik 68" descr=""/>
          <p:cNvPicPr/>
          <p:nvPr/>
        </p:nvPicPr>
        <p:blipFill>
          <a:blip r:embed="rId8"/>
          <a:stretch/>
        </p:blipFill>
        <p:spPr>
          <a:xfrm>
            <a:off x="5040000" y="3487320"/>
            <a:ext cx="313920" cy="285120"/>
          </a:xfrm>
          <a:prstGeom prst="rect">
            <a:avLst/>
          </a:prstGeom>
          <a:ln w="0">
            <a:noFill/>
          </a:ln>
        </p:spPr>
      </p:pic>
      <p:pic>
        <p:nvPicPr>
          <p:cNvPr id="229" name="Grafik 69" descr=""/>
          <p:cNvPicPr/>
          <p:nvPr/>
        </p:nvPicPr>
        <p:blipFill>
          <a:blip r:embed="rId9"/>
          <a:stretch/>
        </p:blipFill>
        <p:spPr>
          <a:xfrm>
            <a:off x="5001120" y="4320000"/>
            <a:ext cx="389880" cy="333000"/>
          </a:xfrm>
          <a:prstGeom prst="rect">
            <a:avLst/>
          </a:prstGeom>
          <a:ln w="0">
            <a:noFill/>
          </a:ln>
        </p:spPr>
      </p:pic>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0" name="Textfeld 7"/>
          <p:cNvSpPr/>
          <p:nvPr/>
        </p:nvSpPr>
        <p:spPr>
          <a:xfrm>
            <a:off x="209880" y="630000"/>
            <a:ext cx="9437400" cy="27252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Your motivation type is:</a:t>
            </a:r>
            <a:endParaRPr b="0" lang="de-DE" sz="1200" spc="-1" strike="noStrike">
              <a:solidFill>
                <a:srgbClr val="000000"/>
              </a:solidFill>
              <a:latin typeface="Arial"/>
            </a:endParaRPr>
          </a:p>
        </p:txBody>
      </p:sp>
      <p:sp>
        <p:nvSpPr>
          <p:cNvPr id="231" name="Textfeld 8"/>
          <p:cNvSpPr/>
          <p:nvPr/>
        </p:nvSpPr>
        <p:spPr>
          <a:xfrm>
            <a:off x="209880" y="721800"/>
            <a:ext cx="9437400" cy="69912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1" lang="de-DE" sz="4000" spc="-1" strike="noStrike">
                <a:solidFill>
                  <a:srgbClr val="4d886a"/>
                </a:solidFill>
                <a:latin typeface="Calibri"/>
                <a:ea typeface="DejaVu Sans"/>
              </a:rPr>
              <a:t>Entrepreneur</a:t>
            </a:r>
            <a:endParaRPr b="0" lang="de-DE" sz="4000" spc="-1" strike="noStrike">
              <a:solidFill>
                <a:srgbClr val="000000"/>
              </a:solidFill>
              <a:latin typeface="Arial"/>
            </a:endParaRPr>
          </a:p>
        </p:txBody>
      </p:sp>
      <p:sp>
        <p:nvSpPr>
          <p:cNvPr id="232" name="Textfeld 9"/>
          <p:cNvSpPr/>
          <p:nvPr/>
        </p:nvSpPr>
        <p:spPr>
          <a:xfrm>
            <a:off x="209880" y="1417320"/>
            <a:ext cx="9437400" cy="27252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Top priority is given to the needs of:</a:t>
            </a:r>
            <a:endParaRPr b="0" lang="de-DE" sz="1200" spc="-1" strike="noStrike">
              <a:solidFill>
                <a:srgbClr val="000000"/>
              </a:solidFill>
              <a:latin typeface="Arial"/>
            </a:endParaRPr>
          </a:p>
        </p:txBody>
      </p:sp>
      <p:sp>
        <p:nvSpPr>
          <p:cNvPr id="233" name="Textfeld 10"/>
          <p:cNvSpPr/>
          <p:nvPr/>
        </p:nvSpPr>
        <p:spPr>
          <a:xfrm>
            <a:off x="315000" y="1653480"/>
            <a:ext cx="9437400" cy="63828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0" lang="de-DE" sz="1200" spc="-1" strike="noStrike">
                <a:solidFill>
                  <a:srgbClr val="000000"/>
                </a:solidFill>
                <a:latin typeface="Calibri"/>
                <a:ea typeface="DejaVu Sans"/>
              </a:rPr>
              <a:t>  </a:t>
            </a:r>
            <a:r>
              <a:rPr b="0" lang="de-DE" sz="1200" spc="-1" strike="noStrike">
                <a:solidFill>
                  <a:srgbClr val="000000"/>
                </a:solidFill>
                <a:latin typeface="Calibri"/>
                <a:ea typeface="DejaVu Sans"/>
              </a:rPr>
              <a:t>- Enforcement</a:t>
            </a:r>
            <a:br>
              <a:rPr sz="1800"/>
            </a:br>
            <a:r>
              <a:rPr b="0" lang="de-DE" sz="1200" spc="-1" strike="noStrike">
                <a:solidFill>
                  <a:srgbClr val="000000"/>
                </a:solidFill>
                <a:latin typeface="Calibri"/>
                <a:ea typeface="DejaVu Sans"/>
              </a:rPr>
              <a:t>  - (make progress)</a:t>
            </a:r>
            <a:br>
              <a:rPr sz="1200"/>
            </a:br>
            <a:endParaRPr b="0" lang="de-DE" sz="1200" spc="-1" strike="noStrike">
              <a:solidFill>
                <a:srgbClr val="000000"/>
              </a:solidFill>
              <a:latin typeface="Arial"/>
            </a:endParaRPr>
          </a:p>
        </p:txBody>
      </p:sp>
      <p:sp>
        <p:nvSpPr>
          <p:cNvPr id="234" name="Textfeld 11"/>
          <p:cNvSpPr/>
          <p:nvPr/>
        </p:nvSpPr>
        <p:spPr>
          <a:xfrm>
            <a:off x="207000" y="2204640"/>
            <a:ext cx="9437400" cy="27252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Characteristics</a:t>
            </a:r>
            <a:endParaRPr b="0" lang="de-DE" sz="1200" spc="-1" strike="noStrike">
              <a:solidFill>
                <a:srgbClr val="000000"/>
              </a:solidFill>
              <a:latin typeface="Arial"/>
            </a:endParaRPr>
          </a:p>
        </p:txBody>
      </p:sp>
      <p:sp>
        <p:nvSpPr>
          <p:cNvPr id="235" name="Textfeld 12"/>
          <p:cNvSpPr/>
          <p:nvPr/>
        </p:nvSpPr>
        <p:spPr>
          <a:xfrm>
            <a:off x="315000" y="2441160"/>
            <a:ext cx="9437400" cy="27252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0" lang="de-DE" sz="1200" spc="-1" strike="noStrike">
                <a:solidFill>
                  <a:srgbClr val="000000"/>
                </a:solidFill>
                <a:latin typeface="Calibri"/>
                <a:ea typeface="DejaVu Sans"/>
              </a:rPr>
              <a:t>Entrepreneurs are personalities who literally get things done. Whether they discover opportunities or are confronted with problems - they move things forward. They have visions and usually act intuitively. What they want to achieve should be meaningful. They like to be reflected by a friend or partner.</a:t>
            </a:r>
            <a:endParaRPr b="0" lang="de-DE" sz="1200" spc="-1" strike="noStrike">
              <a:solidFill>
                <a:srgbClr val="000000"/>
              </a:solidFill>
              <a:latin typeface="Arial"/>
            </a:endParaRPr>
          </a:p>
        </p:txBody>
      </p:sp>
      <p:sp>
        <p:nvSpPr>
          <p:cNvPr id="236" name="Textfeld 13"/>
          <p:cNvSpPr/>
          <p:nvPr/>
        </p:nvSpPr>
        <p:spPr>
          <a:xfrm>
            <a:off x="249480" y="3955680"/>
            <a:ext cx="9437400" cy="27252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Goals</a:t>
            </a:r>
            <a:endParaRPr b="0" lang="de-DE" sz="1200" spc="-1" strike="noStrike">
              <a:solidFill>
                <a:srgbClr val="000000"/>
              </a:solidFill>
              <a:latin typeface="Arial"/>
            </a:endParaRPr>
          </a:p>
        </p:txBody>
      </p:sp>
      <p:sp>
        <p:nvSpPr>
          <p:cNvPr id="237" name="Textfeld 14"/>
          <p:cNvSpPr/>
          <p:nvPr/>
        </p:nvSpPr>
        <p:spPr>
          <a:xfrm>
            <a:off x="301320" y="4188960"/>
            <a:ext cx="9437400" cy="27252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0" lang="de-DE" sz="1200" spc="-1" strike="noStrike">
                <a:solidFill>
                  <a:srgbClr val="000000"/>
                </a:solidFill>
                <a:latin typeface="Calibri"/>
                <a:ea typeface="DejaVu Sans"/>
              </a:rPr>
              <a:t>Asserting yourself, constantly scaling new peaks</a:t>
            </a:r>
            <a:endParaRPr b="0" lang="de-DE" sz="1200" spc="-1" strike="noStrike">
              <a:solidFill>
                <a:srgbClr val="000000"/>
              </a:solidFill>
              <a:latin typeface="Arial"/>
            </a:endParaRPr>
          </a:p>
        </p:txBody>
      </p:sp>
      <p:sp>
        <p:nvSpPr>
          <p:cNvPr id="238" name="Textfeld 37"/>
          <p:cNvSpPr/>
          <p:nvPr/>
        </p:nvSpPr>
        <p:spPr>
          <a:xfrm>
            <a:off x="1440360" y="-29160"/>
            <a:ext cx="842940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DejaVu Sans"/>
              </a:rPr>
              <a:t>Motivation type</a:t>
            </a:r>
            <a:endParaRPr b="0" lang="de-DE" sz="3000" spc="-1" strike="noStrike">
              <a:solidFill>
                <a:srgbClr val="000000"/>
              </a:solidFill>
              <a:latin typeface="Arial"/>
            </a:endParaRPr>
          </a:p>
        </p:txBody>
      </p:sp>
      <p:pic>
        <p:nvPicPr>
          <p:cNvPr id="239" name="Grafik 6" descr=""/>
          <p:cNvPicPr/>
          <p:nvPr/>
        </p:nvPicPr>
        <p:blipFill>
          <a:blip r:embed="rId1"/>
          <a:stretch/>
        </p:blipFill>
        <p:spPr>
          <a:xfrm>
            <a:off x="305280" y="147240"/>
            <a:ext cx="618120" cy="405720"/>
          </a:xfrm>
          <a:prstGeom prst="rect">
            <a:avLst/>
          </a:prstGeom>
          <a:ln w="0">
            <a:noFill/>
          </a:ln>
        </p:spPr>
      </p:pic>
      <p:sp>
        <p:nvSpPr>
          <p:cNvPr id="240" name="Textfeld 49"/>
          <p:cNvSpPr/>
          <p:nvPr/>
        </p:nvSpPr>
        <p:spPr>
          <a:xfrm>
            <a:off x="2625120" y="5310360"/>
            <a:ext cx="4187160" cy="2865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endParaRPr b="0" lang="de-DE" sz="1800" spc="-1" strike="noStrike">
              <a:solidFill>
                <a:srgbClr val="000000"/>
              </a:solidFill>
              <a:latin typeface="Arial"/>
            </a:endParaRPr>
          </a:p>
        </p:txBody>
      </p:sp>
      <p:sp>
        <p:nvSpPr>
          <p:cNvPr id="241" name="Textfeld 50"/>
          <p:cNvSpPr/>
          <p:nvPr/>
        </p:nvSpPr>
        <p:spPr>
          <a:xfrm>
            <a:off x="8399880" y="5310360"/>
            <a:ext cx="145728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5A02D2F3-A185-44EF-9EBA-7D6D051B003B}"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242" name="Textfeld 51"/>
          <p:cNvSpPr/>
          <p:nvPr/>
        </p:nvSpPr>
        <p:spPr>
          <a:xfrm>
            <a:off x="3917880" y="5310360"/>
            <a:ext cx="217116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Motivation profile</a:t>
            </a:r>
            <a:endParaRPr b="0" lang="de-DE" sz="1600" spc="-1" strike="noStrike">
              <a:solidFill>
                <a:srgbClr val="000000"/>
              </a:solidFill>
              <a:latin typeface="Arial"/>
            </a:endParaRPr>
          </a:p>
        </p:txBody>
      </p:sp>
      <p:pic>
        <p:nvPicPr>
          <p:cNvPr id="243" name="Picture 14" descr=""/>
          <p:cNvPicPr/>
          <p:nvPr/>
        </p:nvPicPr>
        <p:blipFill>
          <a:blip r:embed="rId2"/>
          <a:stretch/>
        </p:blipFill>
        <p:spPr>
          <a:xfrm>
            <a:off x="321480" y="5117400"/>
            <a:ext cx="438120" cy="438120"/>
          </a:xfrm>
          <a:prstGeom prst="rect">
            <a:avLst/>
          </a:prstGeom>
          <a:ln w="0">
            <a:noFill/>
          </a:ln>
        </p:spPr>
      </p:pic>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4" name="Textfeld 71"/>
          <p:cNvSpPr/>
          <p:nvPr/>
        </p:nvSpPr>
        <p:spPr>
          <a:xfrm>
            <a:off x="209880" y="810000"/>
            <a:ext cx="9437400" cy="27252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0" lang="de-DE" sz="1200" spc="-1" strike="noStrike">
                <a:solidFill>
                  <a:srgbClr val="4d886a"/>
                </a:solidFill>
                <a:latin typeface="Calibri"/>
                <a:ea typeface="DejaVu Sans"/>
              </a:rPr>
              <a:t>Contact and performance: For this personality, the need for contact and performance are of above-average importance. Such people feel comfortable being able to achieve something special together with partners.</a:t>
            </a:r>
            <a:endParaRPr b="0" lang="de-DE" sz="1200" spc="-1" strike="noStrike">
              <a:solidFill>
                <a:srgbClr val="000000"/>
              </a:solidFill>
              <a:latin typeface="Arial"/>
            </a:endParaRPr>
          </a:p>
        </p:txBody>
      </p:sp>
      <p:sp>
        <p:nvSpPr>
          <p:cNvPr id="245" name="Textfeld 72"/>
          <p:cNvSpPr/>
          <p:nvPr/>
        </p:nvSpPr>
        <p:spPr>
          <a:xfrm>
            <a:off x="1440360" y="-29160"/>
            <a:ext cx="842940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DejaVu Sans"/>
              </a:rPr>
              <a:t>Driving forces (implicit motives)</a:t>
            </a:r>
            <a:endParaRPr b="0" lang="de-DE" sz="3000" spc="-1" strike="noStrike">
              <a:solidFill>
                <a:srgbClr val="000000"/>
              </a:solidFill>
              <a:latin typeface="Arial"/>
            </a:endParaRPr>
          </a:p>
        </p:txBody>
      </p:sp>
      <p:pic>
        <p:nvPicPr>
          <p:cNvPr id="246" name="Grafik 12" descr=""/>
          <p:cNvPicPr/>
          <p:nvPr/>
        </p:nvPicPr>
        <p:blipFill>
          <a:blip r:embed="rId1"/>
          <a:stretch/>
        </p:blipFill>
        <p:spPr>
          <a:xfrm>
            <a:off x="305280" y="147240"/>
            <a:ext cx="618120" cy="405720"/>
          </a:xfrm>
          <a:prstGeom prst="rect">
            <a:avLst/>
          </a:prstGeom>
          <a:ln w="0">
            <a:noFill/>
          </a:ln>
        </p:spPr>
      </p:pic>
      <p:sp>
        <p:nvSpPr>
          <p:cNvPr id="247" name="Textfeld 73"/>
          <p:cNvSpPr/>
          <p:nvPr/>
        </p:nvSpPr>
        <p:spPr>
          <a:xfrm>
            <a:off x="2625120" y="5310360"/>
            <a:ext cx="4187160" cy="2865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endParaRPr b="0" lang="de-DE" sz="1800" spc="-1" strike="noStrike">
              <a:solidFill>
                <a:srgbClr val="000000"/>
              </a:solidFill>
              <a:latin typeface="Arial"/>
            </a:endParaRPr>
          </a:p>
        </p:txBody>
      </p:sp>
      <p:sp>
        <p:nvSpPr>
          <p:cNvPr id="248" name="Textfeld 74"/>
          <p:cNvSpPr/>
          <p:nvPr/>
        </p:nvSpPr>
        <p:spPr>
          <a:xfrm>
            <a:off x="8399880" y="5310360"/>
            <a:ext cx="145728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1F43010E-F6A4-4990-9A33-B40D23B3BE29}"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249" name="Textfeld 75"/>
          <p:cNvSpPr/>
          <p:nvPr/>
        </p:nvSpPr>
        <p:spPr>
          <a:xfrm>
            <a:off x="3917880" y="5310360"/>
            <a:ext cx="217116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Motivation profile</a:t>
            </a:r>
            <a:endParaRPr b="0" lang="de-DE" sz="1600" spc="-1" strike="noStrike">
              <a:solidFill>
                <a:srgbClr val="000000"/>
              </a:solidFill>
              <a:latin typeface="Arial"/>
            </a:endParaRPr>
          </a:p>
        </p:txBody>
      </p:sp>
      <p:pic>
        <p:nvPicPr>
          <p:cNvPr id="250" name="Picture 1" descr=""/>
          <p:cNvPicPr/>
          <p:nvPr/>
        </p:nvPicPr>
        <p:blipFill>
          <a:blip r:embed="rId2"/>
          <a:stretch/>
        </p:blipFill>
        <p:spPr>
          <a:xfrm>
            <a:off x="321480" y="5117400"/>
            <a:ext cx="438120" cy="438120"/>
          </a:xfrm>
          <a:prstGeom prst="rect">
            <a:avLst/>
          </a:prstGeom>
          <a:ln w="0">
            <a:noFill/>
          </a:ln>
        </p:spPr>
      </p:pic>
      <p:sp>
        <p:nvSpPr>
          <p:cNvPr id="251" name="Textfeld 82"/>
          <p:cNvSpPr/>
          <p:nvPr/>
        </p:nvSpPr>
        <p:spPr>
          <a:xfrm>
            <a:off x="5670000" y="2047320"/>
            <a:ext cx="4039200" cy="4554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Freedom: </a:t>
            </a:r>
            <a:r>
              <a:rPr b="0" lang="de-DE" sz="1200" spc="-1" strike="noStrike">
                <a:solidFill>
                  <a:srgbClr val="000000"/>
                </a:solidFill>
                <a:latin typeface="Calibri"/>
                <a:ea typeface="DejaVu Sans"/>
              </a:rPr>
              <a:t>going your own way unhindered and on your own responsibility.</a:t>
            </a:r>
            <a:endParaRPr b="0" lang="de-DE" sz="1200" spc="-1" strike="noStrike">
              <a:solidFill>
                <a:srgbClr val="000000"/>
              </a:solidFill>
              <a:latin typeface="Arial"/>
            </a:endParaRPr>
          </a:p>
        </p:txBody>
      </p:sp>
      <p:sp>
        <p:nvSpPr>
          <p:cNvPr id="252" name="Textfeld 83"/>
          <p:cNvSpPr/>
          <p:nvPr/>
        </p:nvSpPr>
        <p:spPr>
          <a:xfrm>
            <a:off x="5670000" y="2712960"/>
            <a:ext cx="4039200" cy="27252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Contact: </a:t>
            </a:r>
            <a:r>
              <a:rPr b="0" lang="de-DE" sz="1200" spc="-1" strike="noStrike">
                <a:solidFill>
                  <a:srgbClr val="000000"/>
                </a:solidFill>
                <a:latin typeface="Calibri"/>
                <a:ea typeface="DejaVu Sans"/>
              </a:rPr>
              <a:t>ensure togetherness, empathize and coordinate.</a:t>
            </a:r>
            <a:endParaRPr b="0" lang="de-DE" sz="1200" spc="-1" strike="noStrike">
              <a:solidFill>
                <a:srgbClr val="000000"/>
              </a:solidFill>
              <a:latin typeface="Arial"/>
            </a:endParaRPr>
          </a:p>
        </p:txBody>
      </p:sp>
      <p:sp>
        <p:nvSpPr>
          <p:cNvPr id="253" name="Textfeld 90"/>
          <p:cNvSpPr/>
          <p:nvPr/>
        </p:nvSpPr>
        <p:spPr>
          <a:xfrm>
            <a:off x="5670000" y="3307320"/>
            <a:ext cx="4039200" cy="4554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Achievement: </a:t>
            </a:r>
            <a:r>
              <a:rPr b="0" lang="de-DE" sz="1200" spc="-1" strike="noStrike">
                <a:solidFill>
                  <a:srgbClr val="000000"/>
                </a:solidFill>
                <a:latin typeface="Calibri"/>
                <a:ea typeface="DejaVu Sans"/>
              </a:rPr>
              <a:t>Learning, doing something special and being convincing.</a:t>
            </a:r>
            <a:endParaRPr b="0" lang="de-DE" sz="1200" spc="-1" strike="noStrike">
              <a:solidFill>
                <a:srgbClr val="000000"/>
              </a:solidFill>
              <a:latin typeface="Arial"/>
            </a:endParaRPr>
          </a:p>
        </p:txBody>
      </p:sp>
      <p:sp>
        <p:nvSpPr>
          <p:cNvPr id="254" name="Textfeld 91"/>
          <p:cNvSpPr/>
          <p:nvPr/>
        </p:nvSpPr>
        <p:spPr>
          <a:xfrm>
            <a:off x="5670000" y="3937320"/>
            <a:ext cx="4039200" cy="4554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Power: </a:t>
            </a:r>
            <a:r>
              <a:rPr b="0" lang="de-DE" sz="1200" spc="-1" strike="noStrike">
                <a:solidFill>
                  <a:srgbClr val="000000"/>
                </a:solidFill>
                <a:latin typeface="Calibri"/>
                <a:ea typeface="DejaVu Sans"/>
              </a:rPr>
              <a:t>Having the lead in your hands and controlling the situation.</a:t>
            </a:r>
            <a:endParaRPr b="0" lang="de-DE" sz="1200" spc="-1" strike="noStrike">
              <a:solidFill>
                <a:srgbClr val="000000"/>
              </a:solidFill>
              <a:latin typeface="Arial"/>
            </a:endParaRPr>
          </a:p>
        </p:txBody>
      </p:sp>
      <p:pic>
        <p:nvPicPr>
          <p:cNvPr id="255" name="{{implichart}}" descr=""/>
          <p:cNvPicPr/>
          <p:nvPr/>
        </p:nvPicPr>
        <p:blipFill>
          <a:blip r:embed="rId3"/>
          <a:stretch/>
        </p:blipFill>
        <p:spPr>
          <a:xfrm>
            <a:off x="324000" y="1800000"/>
            <a:ext cx="5250960" cy="2876400"/>
          </a:xfrm>
          <a:prstGeom prst="rect">
            <a:avLst/>
          </a:prstGeom>
          <a:ln w="0">
            <a:noFill/>
          </a:ln>
        </p:spPr>
      </p:pic>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6" name="Textfeld 7"/>
          <p:cNvSpPr/>
          <p:nvPr/>
        </p:nvSpPr>
        <p:spPr>
          <a:xfrm>
            <a:off x="209880" y="810000"/>
            <a:ext cx="9681480" cy="4554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0" lang="de-DE" sz="1200" spc="-1" strike="noStrike">
                <a:solidFill>
                  <a:srgbClr val="4d886a"/>
                </a:solidFill>
                <a:latin typeface="Calibri"/>
                <a:ea typeface="DejaVu Sans"/>
              </a:rPr>
              <a:t>Our actions are determined by the satisfaction of our basic needs. Their deep, unconscious motivation is dominated by personality traits that strive for affiliation, empathy and assertion. As this has usually been the case since early childhood, natural competencies are formed.</a:t>
            </a:r>
            <a:endParaRPr b="0" lang="de-DE" sz="1200" spc="-1" strike="noStrike">
              <a:solidFill>
                <a:srgbClr val="000000"/>
              </a:solidFill>
              <a:latin typeface="Arial"/>
            </a:endParaRPr>
          </a:p>
        </p:txBody>
      </p:sp>
      <p:pic>
        <p:nvPicPr>
          <p:cNvPr id="257" name="{{motichart}}" descr="The basic needs"/>
          <p:cNvPicPr/>
          <p:nvPr/>
        </p:nvPicPr>
        <p:blipFill>
          <a:blip r:embed="rId1"/>
          <a:stretch/>
        </p:blipFill>
        <p:spPr>
          <a:xfrm>
            <a:off x="324000" y="2340000"/>
            <a:ext cx="4890960" cy="2695320"/>
          </a:xfrm>
          <a:prstGeom prst="rect">
            <a:avLst/>
          </a:prstGeom>
          <a:ln w="0">
            <a:noFill/>
          </a:ln>
        </p:spPr>
      </p:pic>
      <p:sp>
        <p:nvSpPr>
          <p:cNvPr id="258" name="Textfeld 35"/>
          <p:cNvSpPr/>
          <p:nvPr/>
        </p:nvSpPr>
        <p:spPr>
          <a:xfrm>
            <a:off x="1440360" y="-29160"/>
            <a:ext cx="842940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DejaVu Sans"/>
              </a:rPr>
              <a:t>Basic needs</a:t>
            </a:r>
            <a:endParaRPr b="0" lang="de-DE" sz="3000" spc="-1" strike="noStrike">
              <a:solidFill>
                <a:srgbClr val="000000"/>
              </a:solidFill>
              <a:latin typeface="Arial"/>
            </a:endParaRPr>
          </a:p>
        </p:txBody>
      </p:sp>
      <p:pic>
        <p:nvPicPr>
          <p:cNvPr id="259" name="Grafik 4" descr=""/>
          <p:cNvPicPr/>
          <p:nvPr/>
        </p:nvPicPr>
        <p:blipFill>
          <a:blip r:embed="rId2"/>
          <a:stretch/>
        </p:blipFill>
        <p:spPr>
          <a:xfrm>
            <a:off x="305280" y="147240"/>
            <a:ext cx="618120" cy="405720"/>
          </a:xfrm>
          <a:prstGeom prst="rect">
            <a:avLst/>
          </a:prstGeom>
          <a:ln w="0">
            <a:noFill/>
          </a:ln>
        </p:spPr>
      </p:pic>
      <p:sp>
        <p:nvSpPr>
          <p:cNvPr id="260" name="Textfeld 43"/>
          <p:cNvSpPr/>
          <p:nvPr/>
        </p:nvSpPr>
        <p:spPr>
          <a:xfrm>
            <a:off x="2625120" y="5310360"/>
            <a:ext cx="4187160" cy="2865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endParaRPr b="0" lang="de-DE" sz="1800" spc="-1" strike="noStrike">
              <a:solidFill>
                <a:srgbClr val="000000"/>
              </a:solidFill>
              <a:latin typeface="Arial"/>
            </a:endParaRPr>
          </a:p>
        </p:txBody>
      </p:sp>
      <p:sp>
        <p:nvSpPr>
          <p:cNvPr id="261" name="Textfeld 44"/>
          <p:cNvSpPr/>
          <p:nvPr/>
        </p:nvSpPr>
        <p:spPr>
          <a:xfrm>
            <a:off x="8399880" y="5310360"/>
            <a:ext cx="145728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60708B43-D47D-4603-BD7A-34119FBB892D}"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262" name="Textfeld 45"/>
          <p:cNvSpPr/>
          <p:nvPr/>
        </p:nvSpPr>
        <p:spPr>
          <a:xfrm>
            <a:off x="3917880" y="5310360"/>
            <a:ext cx="217116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Motivation profile</a:t>
            </a:r>
            <a:endParaRPr b="0" lang="de-DE" sz="1600" spc="-1" strike="noStrike">
              <a:solidFill>
                <a:srgbClr val="000000"/>
              </a:solidFill>
              <a:latin typeface="Arial"/>
            </a:endParaRPr>
          </a:p>
        </p:txBody>
      </p:sp>
      <p:pic>
        <p:nvPicPr>
          <p:cNvPr id="263" name="Picture 8" descr=""/>
          <p:cNvPicPr/>
          <p:nvPr/>
        </p:nvPicPr>
        <p:blipFill>
          <a:blip r:embed="rId3"/>
          <a:stretch/>
        </p:blipFill>
        <p:spPr>
          <a:xfrm>
            <a:off x="321480" y="5117400"/>
            <a:ext cx="438120" cy="438120"/>
          </a:xfrm>
          <a:prstGeom prst="rect">
            <a:avLst/>
          </a:prstGeom>
          <a:ln w="0">
            <a:noFill/>
          </a:ln>
        </p:spPr>
      </p:pic>
      <p:sp>
        <p:nvSpPr>
          <p:cNvPr id="264" name="Textfeld 76"/>
          <p:cNvSpPr/>
          <p:nvPr/>
        </p:nvSpPr>
        <p:spPr>
          <a:xfrm>
            <a:off x="5670000" y="2263320"/>
            <a:ext cx="4039200" cy="27252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Red = Assertion: </a:t>
            </a:r>
            <a:r>
              <a:rPr b="0" lang="de-DE" sz="1200" spc="-1" strike="noStrike">
                <a:solidFill>
                  <a:srgbClr val="000000"/>
                </a:solidFill>
                <a:latin typeface="Calibri"/>
                <a:ea typeface="DejaVu Sans"/>
              </a:rPr>
              <a:t>getting ahead in life, daring adventure.</a:t>
            </a:r>
            <a:endParaRPr b="0" lang="de-DE" sz="1200" spc="-1" strike="noStrike">
              <a:solidFill>
                <a:srgbClr val="000000"/>
              </a:solidFill>
              <a:latin typeface="Arial"/>
            </a:endParaRPr>
          </a:p>
        </p:txBody>
      </p:sp>
      <p:sp>
        <p:nvSpPr>
          <p:cNvPr id="265" name="Textfeld 77"/>
          <p:cNvSpPr/>
          <p:nvPr/>
        </p:nvSpPr>
        <p:spPr>
          <a:xfrm>
            <a:off x="5670000" y="3684960"/>
            <a:ext cx="4039200" cy="4554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Yellow = Affiliation: </a:t>
            </a:r>
            <a:r>
              <a:rPr b="0" lang="de-DE" sz="1200" spc="-1" strike="noStrike">
                <a:solidFill>
                  <a:srgbClr val="000000"/>
                </a:solidFill>
                <a:latin typeface="Calibri"/>
                <a:ea typeface="DejaVu Sans"/>
              </a:rPr>
              <a:t>Ensuring togetherness, adapting and belonging.</a:t>
            </a:r>
            <a:endParaRPr b="0" lang="de-DE" sz="1200" spc="-1" strike="noStrike">
              <a:solidFill>
                <a:srgbClr val="000000"/>
              </a:solidFill>
              <a:latin typeface="Arial"/>
            </a:endParaRPr>
          </a:p>
        </p:txBody>
      </p:sp>
      <p:sp>
        <p:nvSpPr>
          <p:cNvPr id="266" name="Textfeld 78"/>
          <p:cNvSpPr/>
          <p:nvPr/>
        </p:nvSpPr>
        <p:spPr>
          <a:xfrm>
            <a:off x="5670000" y="2731320"/>
            <a:ext cx="4039200" cy="4554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Green = Security: </a:t>
            </a:r>
            <a:r>
              <a:rPr b="0" lang="de-DE" sz="1200" spc="-1" strike="noStrike">
                <a:solidFill>
                  <a:srgbClr val="000000"/>
                </a:solidFill>
                <a:latin typeface="Calibri"/>
                <a:ea typeface="DejaVu Sans"/>
              </a:rPr>
              <a:t>ensuring that risks are avoided and everything remains whole.</a:t>
            </a:r>
            <a:endParaRPr b="0" lang="de-DE" sz="1200" spc="-1" strike="noStrike">
              <a:solidFill>
                <a:srgbClr val="000000"/>
              </a:solidFill>
              <a:latin typeface="Arial"/>
            </a:endParaRPr>
          </a:p>
        </p:txBody>
      </p:sp>
      <p:sp>
        <p:nvSpPr>
          <p:cNvPr id="267" name="Textfeld 79"/>
          <p:cNvSpPr/>
          <p:nvPr/>
        </p:nvSpPr>
        <p:spPr>
          <a:xfrm>
            <a:off x="5670000" y="3217320"/>
            <a:ext cx="4039200" cy="4554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Blue = Recognition: </a:t>
            </a:r>
            <a:r>
              <a:rPr b="0" lang="de-DE" sz="1200" spc="-1" strike="noStrike">
                <a:solidFill>
                  <a:srgbClr val="000000"/>
                </a:solidFill>
                <a:latin typeface="Calibri"/>
                <a:ea typeface="DejaVu Sans"/>
              </a:rPr>
              <a:t>strive critically for the best, be proud of yourself.</a:t>
            </a:r>
            <a:endParaRPr b="0" lang="de-DE" sz="1200" spc="-1" strike="noStrike">
              <a:solidFill>
                <a:srgbClr val="000000"/>
              </a:solidFill>
              <a:latin typeface="Arial"/>
            </a:endParaRPr>
          </a:p>
        </p:txBody>
      </p:sp>
      <p:sp>
        <p:nvSpPr>
          <p:cNvPr id="268" name="Textfeld 80"/>
          <p:cNvSpPr/>
          <p:nvPr/>
        </p:nvSpPr>
        <p:spPr>
          <a:xfrm>
            <a:off x="5670000" y="4206960"/>
            <a:ext cx="4039200" cy="4554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Black = Rationality: </a:t>
            </a:r>
            <a:r>
              <a:rPr b="0" lang="de-DE" sz="1200" spc="-1" strike="noStrike">
                <a:solidFill>
                  <a:srgbClr val="000000"/>
                </a:solidFill>
                <a:latin typeface="Calibri"/>
                <a:ea typeface="DejaVu Sans"/>
              </a:rPr>
              <a:t>being curious, recognizing reality and meaning.</a:t>
            </a:r>
            <a:endParaRPr b="0" lang="de-DE" sz="1200" spc="-1" strike="noStrike">
              <a:solidFill>
                <a:srgbClr val="000000"/>
              </a:solidFill>
              <a:latin typeface="Arial"/>
            </a:endParaRPr>
          </a:p>
        </p:txBody>
      </p:sp>
      <p:sp>
        <p:nvSpPr>
          <p:cNvPr id="269" name="Textfeld 81"/>
          <p:cNvSpPr/>
          <p:nvPr/>
        </p:nvSpPr>
        <p:spPr>
          <a:xfrm>
            <a:off x="5670000" y="4693320"/>
            <a:ext cx="4039200" cy="4554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White = Empathy: </a:t>
            </a:r>
            <a:r>
              <a:rPr b="0" lang="de-DE" sz="1200" spc="-1" strike="noStrike">
                <a:solidFill>
                  <a:srgbClr val="000000"/>
                </a:solidFill>
                <a:latin typeface="Calibri"/>
                <a:ea typeface="DejaVu Sans"/>
              </a:rPr>
              <a:t>Dealing with each other sensitively and responsibly.</a:t>
            </a:r>
            <a:endParaRPr b="0" lang="de-DE" sz="1200" spc="-1" strike="noStrike">
              <a:solidFill>
                <a:srgbClr val="000000"/>
              </a:solidFill>
              <a:latin typeface="Arial"/>
            </a:endParaRPr>
          </a:p>
        </p:txBody>
      </p:sp>
      <p:sp>
        <p:nvSpPr>
          <p:cNvPr id="270" name="Textfeld 52"/>
          <p:cNvSpPr/>
          <p:nvPr/>
        </p:nvSpPr>
        <p:spPr>
          <a:xfrm>
            <a:off x="312120" y="1450800"/>
            <a:ext cx="9329760" cy="548280"/>
          </a:xfrm>
          <a:prstGeom prst="rect">
            <a:avLst/>
          </a:prstGeom>
          <a:noFill/>
          <a:ln w="0">
            <a:noFill/>
          </a:ln>
        </p:spPr>
        <p:style>
          <a:lnRef idx="0">
            <a:schemeClr val="accent1"/>
          </a:lnRef>
          <a:fillRef idx="0">
            <a:schemeClr val="accent1"/>
          </a:fillRef>
          <a:effectRef idx="0">
            <a:schemeClr val="accent1"/>
          </a:effectRef>
          <a:fontRef idx="minor"/>
        </p:style>
        <p:txBody>
          <a:bodyPr lIns="0" rIns="0" tIns="0" bIns="0" anchor="t">
            <a:spAutoFit/>
          </a:bodyPr>
          <a:p>
            <a:pPr>
              <a:lnSpc>
                <a:spcPct val="100000"/>
              </a:lnSpc>
            </a:pPr>
            <a:r>
              <a:rPr b="0" lang="de-DE" sz="1200" spc="-1" strike="noStrike">
                <a:solidFill>
                  <a:srgbClr val="4d886a"/>
                </a:solidFill>
                <a:latin typeface="Calibri"/>
                <a:ea typeface="DejaVu Sans"/>
              </a:rPr>
              <a:t/>
            </a:r>
            <a:br>
              <a:rPr sz="1800"/>
            </a:br>
            <a:r>
              <a:rPr b="0" lang="de-DE" sz="1200" spc="-1" strike="noStrike">
                <a:solidFill>
                  <a:srgbClr val="4d886a"/>
                </a:solidFill>
                <a:latin typeface="Calibri"/>
                <a:ea typeface="DejaVu Sans"/>
              </a:rPr>
              <a:t/>
            </a:r>
            <a:endParaRPr b="0" lang="de-DE" sz="1200" spc="-1" strike="noStrike">
              <a:solidFill>
                <a:srgbClr val="000000"/>
              </a:solidFill>
              <a:latin typeface="Arial"/>
            </a:endParaRPr>
          </a:p>
          <a:p>
            <a:pPr>
              <a:lnSpc>
                <a:spcPct val="100000"/>
              </a:lnSpc>
            </a:pPr>
            <a:r>
              <a:rPr b="0" lang="de-DE" sz="1200" spc="-1" strike="noStrike">
                <a:solidFill>
                  <a:srgbClr val="4d886a"/>
                </a:solidFill>
                <a:latin typeface="Calibri"/>
                <a:ea typeface="DejaVu Sans"/>
              </a:rPr>
              <a:t/>
            </a:r>
            <a:endParaRPr b="0" lang="de-DE" sz="1200" spc="-1" strike="noStrike">
              <a:solidFill>
                <a:srgbClr val="000000"/>
              </a:solidFill>
              <a:latin typeface="Arial"/>
            </a:endParaRPr>
          </a:p>
        </p:txBody>
      </p:sp>
      <p:pic>
        <p:nvPicPr>
          <p:cNvPr id="271" name="Red = Self-assertion 2" descr="Red = Self-assertion"/>
          <p:cNvPicPr/>
          <p:nvPr/>
        </p:nvPicPr>
        <p:blipFill>
          <a:blip r:embed="rId4"/>
          <a:stretch/>
        </p:blipFill>
        <p:spPr>
          <a:xfrm>
            <a:off x="5355360" y="2407320"/>
            <a:ext cx="197640" cy="145440"/>
          </a:xfrm>
          <a:prstGeom prst="rect">
            <a:avLst/>
          </a:prstGeom>
          <a:ln w="0">
            <a:noFill/>
          </a:ln>
        </p:spPr>
      </p:pic>
      <p:pic>
        <p:nvPicPr>
          <p:cNvPr id="272" name="Yellow = Integration 2" descr="Yellow = Integration"/>
          <p:cNvPicPr/>
          <p:nvPr/>
        </p:nvPicPr>
        <p:blipFill>
          <a:blip r:embed="rId5"/>
          <a:stretch/>
        </p:blipFill>
        <p:spPr>
          <a:xfrm>
            <a:off x="5355360" y="3864960"/>
            <a:ext cx="197640" cy="145440"/>
          </a:xfrm>
          <a:prstGeom prst="rect">
            <a:avLst/>
          </a:prstGeom>
          <a:ln w="0">
            <a:noFill/>
          </a:ln>
        </p:spPr>
      </p:pic>
      <p:pic>
        <p:nvPicPr>
          <p:cNvPr id="273" name="Green = Security 2" descr="Green = Security"/>
          <p:cNvPicPr/>
          <p:nvPr/>
        </p:nvPicPr>
        <p:blipFill>
          <a:blip r:embed="rId6"/>
          <a:stretch/>
        </p:blipFill>
        <p:spPr>
          <a:xfrm>
            <a:off x="5355360" y="2911320"/>
            <a:ext cx="197640" cy="145440"/>
          </a:xfrm>
          <a:prstGeom prst="rect">
            <a:avLst/>
          </a:prstGeom>
          <a:ln w="0">
            <a:noFill/>
          </a:ln>
        </p:spPr>
      </p:pic>
      <p:pic>
        <p:nvPicPr>
          <p:cNvPr id="274" name="Blue = Individuality 2" descr="Blue = Individuality"/>
          <p:cNvPicPr/>
          <p:nvPr/>
        </p:nvPicPr>
        <p:blipFill>
          <a:blip r:embed="rId7"/>
          <a:stretch/>
        </p:blipFill>
        <p:spPr>
          <a:xfrm>
            <a:off x="5355360" y="3397320"/>
            <a:ext cx="197640" cy="145440"/>
          </a:xfrm>
          <a:prstGeom prst="rect">
            <a:avLst/>
          </a:prstGeom>
          <a:ln w="0">
            <a:noFill/>
          </a:ln>
        </p:spPr>
      </p:pic>
      <p:pic>
        <p:nvPicPr>
          <p:cNvPr id="275" name="Black = Knowledge 2" descr="Black = Knowledge"/>
          <p:cNvPicPr/>
          <p:nvPr/>
        </p:nvPicPr>
        <p:blipFill>
          <a:blip r:embed="rId8"/>
          <a:stretch/>
        </p:blipFill>
        <p:spPr>
          <a:xfrm>
            <a:off x="5355360" y="4350960"/>
            <a:ext cx="197640" cy="145440"/>
          </a:xfrm>
          <a:prstGeom prst="rect">
            <a:avLst/>
          </a:prstGeom>
          <a:ln w="0">
            <a:noFill/>
          </a:ln>
        </p:spPr>
      </p:pic>
      <p:pic>
        <p:nvPicPr>
          <p:cNvPr id="276" name="White = Empathy 2" descr="White = Empathy"/>
          <p:cNvPicPr/>
          <p:nvPr/>
        </p:nvPicPr>
        <p:blipFill>
          <a:blip r:embed="rId9"/>
          <a:stretch/>
        </p:blipFill>
        <p:spPr>
          <a:xfrm>
            <a:off x="5355360" y="4837320"/>
            <a:ext cx="197640" cy="145440"/>
          </a:xfrm>
          <a:prstGeom prst="rect">
            <a:avLst/>
          </a:prstGeom>
          <a:ln w="0">
            <a:noFill/>
          </a:ln>
        </p:spPr>
      </p:pic>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7" name="Textfeld 27"/>
          <p:cNvSpPr/>
          <p:nvPr/>
        </p:nvSpPr>
        <p:spPr>
          <a:xfrm>
            <a:off x="209880" y="810000"/>
            <a:ext cx="9438120" cy="10040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0" lang="de-DE" sz="1200" spc="-1" strike="noStrike">
                <a:solidFill>
                  <a:srgbClr val="4d886a"/>
                </a:solidFill>
                <a:latin typeface="Calibri"/>
                <a:ea typeface="DejaVu Sans"/>
              </a:rPr>
              <a:t>It's about balance, inner peace. We take both sides into account so that the opposing poles come into their own.</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0" lang="de-DE" sz="1200" spc="-1" strike="noStrike">
                <a:solidFill>
                  <a:srgbClr val="4d886a"/>
                </a:solidFill>
                <a:latin typeface="Calibri"/>
                <a:ea typeface="DejaVu Sans"/>
              </a:rPr>
              <a:t>Red &amp; green = </a:t>
            </a:r>
            <a:r>
              <a:rPr b="1" lang="de-DE" sz="1200" spc="-1" strike="noStrike">
                <a:solidFill>
                  <a:srgbClr val="4d886a"/>
                </a:solidFill>
                <a:latin typeface="Calibri"/>
                <a:ea typeface="DejaVu Sans"/>
              </a:rPr>
              <a:t>planning</a:t>
            </a:r>
            <a:r>
              <a:rPr b="0" lang="de-DE" sz="1200" spc="-1" strike="noStrike">
                <a:solidFill>
                  <a:srgbClr val="4d886a"/>
                </a:solidFill>
                <a:latin typeface="Calibri"/>
                <a:ea typeface="DejaVu Sans"/>
              </a:rPr>
              <a:t>: moving forward safely</a:t>
            </a:r>
            <a:endParaRPr b="0" lang="de-DE" sz="1200" spc="-1" strike="noStrike">
              <a:solidFill>
                <a:srgbClr val="000000"/>
              </a:solidFill>
              <a:latin typeface="Arial"/>
            </a:endParaRPr>
          </a:p>
          <a:p>
            <a:pPr>
              <a:lnSpc>
                <a:spcPct val="100000"/>
              </a:lnSpc>
            </a:pPr>
            <a:r>
              <a:rPr b="0" lang="de-DE" sz="1200" spc="-1" strike="noStrike">
                <a:solidFill>
                  <a:srgbClr val="4d886a"/>
                </a:solidFill>
                <a:latin typeface="Calibri"/>
                <a:ea typeface="DejaVu Sans"/>
              </a:rPr>
              <a:t>White &amp; black = </a:t>
            </a:r>
            <a:r>
              <a:rPr b="1" lang="de-DE" sz="1200" spc="-1" strike="noStrike">
                <a:solidFill>
                  <a:srgbClr val="4d886a"/>
                </a:solidFill>
                <a:latin typeface="Calibri"/>
                <a:ea typeface="DejaVu Sans"/>
              </a:rPr>
              <a:t>reason</a:t>
            </a:r>
            <a:r>
              <a:rPr b="0" lang="de-DE" sz="1200" spc="-1" strike="noStrike">
                <a:solidFill>
                  <a:srgbClr val="4d886a"/>
                </a:solidFill>
                <a:latin typeface="Calibri"/>
                <a:ea typeface="DejaVu Sans"/>
              </a:rPr>
              <a:t>: empathize and recognize what is at stake</a:t>
            </a:r>
            <a:endParaRPr b="0" lang="de-DE" sz="1200" spc="-1" strike="noStrike">
              <a:solidFill>
                <a:srgbClr val="000000"/>
              </a:solidFill>
              <a:latin typeface="Arial"/>
            </a:endParaRPr>
          </a:p>
          <a:p>
            <a:pPr>
              <a:lnSpc>
                <a:spcPct val="100000"/>
              </a:lnSpc>
            </a:pPr>
            <a:r>
              <a:rPr b="0" lang="de-DE" sz="1200" spc="-1" strike="noStrike">
                <a:solidFill>
                  <a:srgbClr val="4d886a"/>
                </a:solidFill>
                <a:latin typeface="Calibri"/>
                <a:ea typeface="DejaVu Sans"/>
              </a:rPr>
              <a:t>Yellow &amp; blue = </a:t>
            </a:r>
            <a:r>
              <a:rPr b="1" lang="de-DE" sz="1200" spc="-1" strike="noStrike">
                <a:solidFill>
                  <a:srgbClr val="4d886a"/>
                </a:solidFill>
                <a:latin typeface="Calibri"/>
                <a:ea typeface="DejaVu Sans"/>
              </a:rPr>
              <a:t>coordination</a:t>
            </a:r>
            <a:r>
              <a:rPr b="0" lang="de-DE" sz="1200" spc="-1" strike="noStrike">
                <a:solidFill>
                  <a:srgbClr val="4d886a"/>
                </a:solidFill>
                <a:latin typeface="Calibri"/>
                <a:ea typeface="DejaVu Sans"/>
              </a:rPr>
              <a:t>: adapt without giving up individual interests</a:t>
            </a:r>
            <a:endParaRPr b="0" lang="de-DE" sz="1200" spc="-1" strike="noStrike">
              <a:solidFill>
                <a:srgbClr val="000000"/>
              </a:solidFill>
              <a:latin typeface="Arial"/>
            </a:endParaRPr>
          </a:p>
        </p:txBody>
      </p:sp>
      <p:pic>
        <p:nvPicPr>
          <p:cNvPr id="278" name="{{motidiffchart}}" descr="The basic needs"/>
          <p:cNvPicPr/>
          <p:nvPr/>
        </p:nvPicPr>
        <p:blipFill>
          <a:blip r:embed="rId1"/>
          <a:stretch/>
        </p:blipFill>
        <p:spPr>
          <a:xfrm>
            <a:off x="180000" y="2628000"/>
            <a:ext cx="5038560" cy="1438560"/>
          </a:xfrm>
          <a:prstGeom prst="rect">
            <a:avLst/>
          </a:prstGeom>
          <a:ln w="0">
            <a:noFill/>
          </a:ln>
        </p:spPr>
      </p:pic>
      <p:sp>
        <p:nvSpPr>
          <p:cNvPr id="279" name="Textfeld 5"/>
          <p:cNvSpPr/>
          <p:nvPr/>
        </p:nvSpPr>
        <p:spPr>
          <a:xfrm>
            <a:off x="1440360" y="-29160"/>
            <a:ext cx="843012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DejaVu Sans"/>
              </a:rPr>
              <a:t>Natural conflicts need to be exploited</a:t>
            </a:r>
            <a:endParaRPr b="0" lang="de-DE" sz="3000" spc="-1" strike="noStrike">
              <a:solidFill>
                <a:srgbClr val="000000"/>
              </a:solidFill>
              <a:latin typeface="Arial"/>
            </a:endParaRPr>
          </a:p>
        </p:txBody>
      </p:sp>
      <p:pic>
        <p:nvPicPr>
          <p:cNvPr id="280" name="Grafik 5" descr=""/>
          <p:cNvPicPr/>
          <p:nvPr/>
        </p:nvPicPr>
        <p:blipFill>
          <a:blip r:embed="rId2"/>
          <a:stretch/>
        </p:blipFill>
        <p:spPr>
          <a:xfrm>
            <a:off x="305280" y="147240"/>
            <a:ext cx="618840" cy="406440"/>
          </a:xfrm>
          <a:prstGeom prst="rect">
            <a:avLst/>
          </a:prstGeom>
          <a:ln w="0">
            <a:noFill/>
          </a:ln>
        </p:spPr>
      </p:pic>
      <p:sp>
        <p:nvSpPr>
          <p:cNvPr id="281" name="Textfeld 28"/>
          <p:cNvSpPr/>
          <p:nvPr/>
        </p:nvSpPr>
        <p:spPr>
          <a:xfrm>
            <a:off x="2625120" y="5310360"/>
            <a:ext cx="4187880" cy="28728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endParaRPr b="0" lang="de-DE" sz="1800" spc="-1" strike="noStrike">
              <a:solidFill>
                <a:srgbClr val="000000"/>
              </a:solidFill>
              <a:latin typeface="Arial"/>
            </a:endParaRPr>
          </a:p>
        </p:txBody>
      </p:sp>
      <p:sp>
        <p:nvSpPr>
          <p:cNvPr id="282" name="Textfeld 29"/>
          <p:cNvSpPr/>
          <p:nvPr/>
        </p:nvSpPr>
        <p:spPr>
          <a:xfrm>
            <a:off x="8399880" y="5310360"/>
            <a:ext cx="145800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E8A93BBE-E39E-4FC3-AC12-E59405D95F47}"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283" name="Textfeld 30"/>
          <p:cNvSpPr/>
          <p:nvPr/>
        </p:nvSpPr>
        <p:spPr>
          <a:xfrm>
            <a:off x="3917880" y="5310360"/>
            <a:ext cx="217188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Motivation profile</a:t>
            </a:r>
            <a:endParaRPr b="0" lang="de-DE" sz="1600" spc="-1" strike="noStrike">
              <a:solidFill>
                <a:srgbClr val="000000"/>
              </a:solidFill>
              <a:latin typeface="Arial"/>
            </a:endParaRPr>
          </a:p>
        </p:txBody>
      </p:sp>
      <p:pic>
        <p:nvPicPr>
          <p:cNvPr id="284" name="Picture 2" descr=""/>
          <p:cNvPicPr/>
          <p:nvPr/>
        </p:nvPicPr>
        <p:blipFill>
          <a:blip r:embed="rId3"/>
          <a:stretch/>
        </p:blipFill>
        <p:spPr>
          <a:xfrm>
            <a:off x="321480" y="5117400"/>
            <a:ext cx="438840" cy="438840"/>
          </a:xfrm>
          <a:prstGeom prst="rect">
            <a:avLst/>
          </a:prstGeom>
          <a:ln w="0">
            <a:noFill/>
          </a:ln>
        </p:spPr>
      </p:pic>
      <p:pic>
        <p:nvPicPr>
          <p:cNvPr id="285" name="Red = Self-assertion 3" descr="Red = Self-assertion"/>
          <p:cNvPicPr/>
          <p:nvPr/>
        </p:nvPicPr>
        <p:blipFill>
          <a:blip r:embed="rId4"/>
          <a:stretch/>
        </p:blipFill>
        <p:spPr>
          <a:xfrm>
            <a:off x="5374080" y="2366280"/>
            <a:ext cx="198000" cy="145800"/>
          </a:xfrm>
          <a:prstGeom prst="rect">
            <a:avLst/>
          </a:prstGeom>
          <a:ln w="0">
            <a:noFill/>
          </a:ln>
        </p:spPr>
      </p:pic>
      <p:sp>
        <p:nvSpPr>
          <p:cNvPr id="286" name="Textfeld 31"/>
          <p:cNvSpPr/>
          <p:nvPr/>
        </p:nvSpPr>
        <p:spPr>
          <a:xfrm>
            <a:off x="5940000" y="2245320"/>
            <a:ext cx="3772080" cy="63828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a:t>
            </a:r>
            <a:r>
              <a:rPr b="1" lang="de-DE" sz="1200" spc="-1" strike="noStrike">
                <a:solidFill>
                  <a:srgbClr val="000000"/>
                </a:solidFill>
                <a:latin typeface="Calibri"/>
                <a:ea typeface="DejaVu Sans"/>
              </a:rPr>
              <a:t>Height" dimension: </a:t>
            </a:r>
            <a:r>
              <a:rPr b="0" lang="de-DE" sz="1200" spc="-1" strike="noStrike">
                <a:solidFill>
                  <a:srgbClr val="000000"/>
                </a:solidFill>
                <a:latin typeface="Calibri"/>
                <a:ea typeface="DejaVu Sans"/>
              </a:rPr>
              <a:t>Red wants to be successful and strives for the top. Green wants to keep its feet on the ground and avoid risks.</a:t>
            </a:r>
            <a:endParaRPr b="0" lang="de-DE" sz="1200" spc="-1" strike="noStrike">
              <a:solidFill>
                <a:srgbClr val="000000"/>
              </a:solidFill>
              <a:latin typeface="Arial"/>
            </a:endParaRPr>
          </a:p>
        </p:txBody>
      </p:sp>
      <p:pic>
        <p:nvPicPr>
          <p:cNvPr id="287" name="Yellow = Integration 3" descr="Yellow = Integration"/>
          <p:cNvPicPr/>
          <p:nvPr/>
        </p:nvPicPr>
        <p:blipFill>
          <a:blip r:embed="rId5"/>
          <a:stretch/>
        </p:blipFill>
        <p:spPr>
          <a:xfrm>
            <a:off x="5596920" y="4117320"/>
            <a:ext cx="198000" cy="145800"/>
          </a:xfrm>
          <a:prstGeom prst="rect">
            <a:avLst/>
          </a:prstGeom>
          <a:ln w="0">
            <a:noFill/>
          </a:ln>
        </p:spPr>
      </p:pic>
      <p:pic>
        <p:nvPicPr>
          <p:cNvPr id="288" name="Green = Security 3" descr="Green = Security"/>
          <p:cNvPicPr/>
          <p:nvPr/>
        </p:nvPicPr>
        <p:blipFill>
          <a:blip r:embed="rId6"/>
          <a:stretch/>
        </p:blipFill>
        <p:spPr>
          <a:xfrm>
            <a:off x="5616000" y="2366280"/>
            <a:ext cx="198000" cy="145800"/>
          </a:xfrm>
          <a:prstGeom prst="rect">
            <a:avLst/>
          </a:prstGeom>
          <a:ln w="0">
            <a:noFill/>
          </a:ln>
        </p:spPr>
      </p:pic>
      <p:pic>
        <p:nvPicPr>
          <p:cNvPr id="289" name="Blue = Individuality 3" descr="Blue = Individuality"/>
          <p:cNvPicPr/>
          <p:nvPr/>
        </p:nvPicPr>
        <p:blipFill>
          <a:blip r:embed="rId7"/>
          <a:stretch/>
        </p:blipFill>
        <p:spPr>
          <a:xfrm>
            <a:off x="5355000" y="4117320"/>
            <a:ext cx="198000" cy="145800"/>
          </a:xfrm>
          <a:prstGeom prst="rect">
            <a:avLst/>
          </a:prstGeom>
          <a:ln w="0">
            <a:noFill/>
          </a:ln>
        </p:spPr>
      </p:pic>
      <p:pic>
        <p:nvPicPr>
          <p:cNvPr id="290" name="Black = Knowledge 3" descr="Black = Knowledge"/>
          <p:cNvPicPr/>
          <p:nvPr/>
        </p:nvPicPr>
        <p:blipFill>
          <a:blip r:embed="rId8"/>
          <a:stretch/>
        </p:blipFill>
        <p:spPr>
          <a:xfrm>
            <a:off x="5355000" y="3253320"/>
            <a:ext cx="198000" cy="145800"/>
          </a:xfrm>
          <a:prstGeom prst="rect">
            <a:avLst/>
          </a:prstGeom>
          <a:ln w="0">
            <a:noFill/>
          </a:ln>
        </p:spPr>
      </p:pic>
      <p:pic>
        <p:nvPicPr>
          <p:cNvPr id="291" name="White = Empathy 3" descr="White = Empathy"/>
          <p:cNvPicPr/>
          <p:nvPr/>
        </p:nvPicPr>
        <p:blipFill>
          <a:blip r:embed="rId9"/>
          <a:stretch/>
        </p:blipFill>
        <p:spPr>
          <a:xfrm>
            <a:off x="5595480" y="3253320"/>
            <a:ext cx="198000" cy="145800"/>
          </a:xfrm>
          <a:prstGeom prst="rect">
            <a:avLst/>
          </a:prstGeom>
          <a:ln w="0">
            <a:noFill/>
          </a:ln>
        </p:spPr>
      </p:pic>
      <p:sp>
        <p:nvSpPr>
          <p:cNvPr id="292" name="Textfeld 32"/>
          <p:cNvSpPr/>
          <p:nvPr/>
        </p:nvSpPr>
        <p:spPr>
          <a:xfrm>
            <a:off x="5940000" y="3145320"/>
            <a:ext cx="3772080" cy="4554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a:t>
            </a:r>
            <a:r>
              <a:rPr b="1" lang="de-DE" sz="1200" spc="-1" strike="noStrike">
                <a:solidFill>
                  <a:srgbClr val="000000"/>
                </a:solidFill>
                <a:latin typeface="Calibri"/>
                <a:ea typeface="DejaVu Sans"/>
              </a:rPr>
              <a:t>Warmth" dimension: </a:t>
            </a:r>
            <a:r>
              <a:rPr b="0" lang="de-DE" sz="1200" spc="-1" strike="noStrike">
                <a:solidFill>
                  <a:srgbClr val="000000"/>
                </a:solidFill>
                <a:latin typeface="Calibri"/>
                <a:ea typeface="DejaVu Sans"/>
              </a:rPr>
              <a:t>Black needs a cool, objective perception and white needs warm-hearted relationships.</a:t>
            </a:r>
            <a:endParaRPr b="0" lang="de-DE" sz="1200" spc="-1" strike="noStrike">
              <a:solidFill>
                <a:srgbClr val="000000"/>
              </a:solidFill>
              <a:latin typeface="Arial"/>
            </a:endParaRPr>
          </a:p>
        </p:txBody>
      </p:sp>
      <p:sp>
        <p:nvSpPr>
          <p:cNvPr id="293" name="Textfeld 33"/>
          <p:cNvSpPr/>
          <p:nvPr/>
        </p:nvSpPr>
        <p:spPr>
          <a:xfrm>
            <a:off x="5940000" y="4009320"/>
            <a:ext cx="3772080" cy="63828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a:t>
            </a:r>
            <a:r>
              <a:rPr b="1" lang="de-DE" sz="1200" spc="-1" strike="noStrike">
                <a:solidFill>
                  <a:srgbClr val="000000"/>
                </a:solidFill>
                <a:latin typeface="Calibri"/>
                <a:ea typeface="DejaVu Sans"/>
              </a:rPr>
              <a:t>Proximity" dimension: </a:t>
            </a:r>
            <a:r>
              <a:rPr b="0" lang="de-DE" sz="1200" spc="-1" strike="noStrike">
                <a:solidFill>
                  <a:srgbClr val="000000"/>
                </a:solidFill>
                <a:latin typeface="Calibri"/>
                <a:ea typeface="DejaVu Sans"/>
              </a:rPr>
              <a:t>Yellow seeks closeness to his friends. Blue wants to remain recognizable from a distance.</a:t>
            </a:r>
            <a:endParaRPr b="0" lang="de-DE" sz="1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94" name="{{orisocialchart}}" descr="The basic needs"/>
          <p:cNvPicPr/>
          <p:nvPr/>
        </p:nvPicPr>
        <p:blipFill>
          <a:blip r:embed="rId1"/>
          <a:stretch/>
        </p:blipFill>
        <p:spPr>
          <a:xfrm>
            <a:off x="324000" y="893160"/>
            <a:ext cx="5070960" cy="1985040"/>
          </a:xfrm>
          <a:prstGeom prst="rect">
            <a:avLst/>
          </a:prstGeom>
          <a:ln w="0">
            <a:noFill/>
          </a:ln>
        </p:spPr>
      </p:pic>
      <p:sp>
        <p:nvSpPr>
          <p:cNvPr id="295" name="Textfeld 101"/>
          <p:cNvSpPr/>
          <p:nvPr/>
        </p:nvSpPr>
        <p:spPr>
          <a:xfrm>
            <a:off x="1440360" y="-29160"/>
            <a:ext cx="842940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DejaVu Sans"/>
              </a:rPr>
              <a:t>Social and temporal orientation</a:t>
            </a:r>
            <a:endParaRPr b="0" lang="de-DE" sz="3000" spc="-1" strike="noStrike">
              <a:solidFill>
                <a:srgbClr val="000000"/>
              </a:solidFill>
              <a:latin typeface="Arial"/>
            </a:endParaRPr>
          </a:p>
        </p:txBody>
      </p:sp>
      <p:pic>
        <p:nvPicPr>
          <p:cNvPr id="296" name="Grafik 13" descr=""/>
          <p:cNvPicPr/>
          <p:nvPr/>
        </p:nvPicPr>
        <p:blipFill>
          <a:blip r:embed="rId2"/>
          <a:stretch/>
        </p:blipFill>
        <p:spPr>
          <a:xfrm>
            <a:off x="305280" y="147240"/>
            <a:ext cx="618120" cy="405720"/>
          </a:xfrm>
          <a:prstGeom prst="rect">
            <a:avLst/>
          </a:prstGeom>
          <a:ln w="0">
            <a:noFill/>
          </a:ln>
        </p:spPr>
      </p:pic>
      <p:sp>
        <p:nvSpPr>
          <p:cNvPr id="297" name="Textfeld 102"/>
          <p:cNvSpPr/>
          <p:nvPr/>
        </p:nvSpPr>
        <p:spPr>
          <a:xfrm>
            <a:off x="2625120" y="5310360"/>
            <a:ext cx="4187160" cy="2865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endParaRPr b="0" lang="de-DE" sz="1800" spc="-1" strike="noStrike">
              <a:solidFill>
                <a:srgbClr val="000000"/>
              </a:solidFill>
              <a:latin typeface="Arial"/>
            </a:endParaRPr>
          </a:p>
        </p:txBody>
      </p:sp>
      <p:sp>
        <p:nvSpPr>
          <p:cNvPr id="298" name="Textfeld 103"/>
          <p:cNvSpPr/>
          <p:nvPr/>
        </p:nvSpPr>
        <p:spPr>
          <a:xfrm>
            <a:off x="8399880" y="5310360"/>
            <a:ext cx="145728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036CBDCC-381A-4810-93C9-1DC1704212C7}"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299" name="Textfeld 104"/>
          <p:cNvSpPr/>
          <p:nvPr/>
        </p:nvSpPr>
        <p:spPr>
          <a:xfrm>
            <a:off x="3917880" y="5310360"/>
            <a:ext cx="217116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Motivation profile</a:t>
            </a:r>
            <a:endParaRPr b="0" lang="de-DE" sz="1600" spc="-1" strike="noStrike">
              <a:solidFill>
                <a:srgbClr val="000000"/>
              </a:solidFill>
              <a:latin typeface="Arial"/>
            </a:endParaRPr>
          </a:p>
        </p:txBody>
      </p:sp>
      <p:pic>
        <p:nvPicPr>
          <p:cNvPr id="300" name="Picture 3" descr=""/>
          <p:cNvPicPr/>
          <p:nvPr/>
        </p:nvPicPr>
        <p:blipFill>
          <a:blip r:embed="rId3"/>
          <a:stretch/>
        </p:blipFill>
        <p:spPr>
          <a:xfrm>
            <a:off x="321480" y="5117400"/>
            <a:ext cx="438120" cy="438120"/>
          </a:xfrm>
          <a:prstGeom prst="rect">
            <a:avLst/>
          </a:prstGeom>
          <a:ln w="0">
            <a:noFill/>
          </a:ln>
        </p:spPr>
      </p:pic>
      <p:sp>
        <p:nvSpPr>
          <p:cNvPr id="301" name="Textfeld 105"/>
          <p:cNvSpPr/>
          <p:nvPr/>
        </p:nvSpPr>
        <p:spPr>
          <a:xfrm>
            <a:off x="5492520" y="931320"/>
            <a:ext cx="4039200" cy="13698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Self: </a:t>
            </a:r>
            <a:r>
              <a:rPr b="0" lang="de-DE" sz="1200" spc="-1" strike="noStrike">
                <a:solidFill>
                  <a:srgbClr val="000000"/>
                </a:solidFill>
                <a:latin typeface="Calibri"/>
                <a:ea typeface="DejaVu Sans"/>
              </a:rPr>
              <a:t>How are my concerns affected by the situation?</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1" lang="de-DE" sz="1200" spc="-1" strike="noStrike">
                <a:solidFill>
                  <a:srgbClr val="000000"/>
                </a:solidFill>
                <a:latin typeface="Calibri"/>
                <a:ea typeface="DejaVu Sans"/>
              </a:rPr>
              <a:t>Partner: </a:t>
            </a:r>
            <a:r>
              <a:rPr b="0" lang="de-DE" sz="1200" spc="-1" strike="noStrike">
                <a:solidFill>
                  <a:srgbClr val="000000"/>
                </a:solidFill>
                <a:latin typeface="Calibri"/>
                <a:ea typeface="DejaVu Sans"/>
              </a:rPr>
              <a:t>What could affect my partner positively or negatively?</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1" lang="de-DE" sz="1200" spc="-1" strike="noStrike">
                <a:solidFill>
                  <a:srgbClr val="000000"/>
                </a:solidFill>
                <a:latin typeface="Calibri"/>
                <a:ea typeface="DejaVu Sans"/>
              </a:rPr>
              <a:t>Group: </a:t>
            </a:r>
            <a:r>
              <a:rPr b="0" lang="de-DE" sz="1200" spc="-1" strike="noStrike">
                <a:solidFill>
                  <a:srgbClr val="000000"/>
                </a:solidFill>
                <a:latin typeface="Calibri"/>
                <a:ea typeface="DejaVu Sans"/>
              </a:rPr>
              <a:t>What significance does the situation have for family or friends?</a:t>
            </a:r>
            <a:endParaRPr b="0" lang="de-DE" sz="1200" spc="-1" strike="noStrike">
              <a:solidFill>
                <a:srgbClr val="000000"/>
              </a:solidFill>
              <a:latin typeface="Arial"/>
            </a:endParaRPr>
          </a:p>
        </p:txBody>
      </p:sp>
      <p:sp>
        <p:nvSpPr>
          <p:cNvPr id="302" name="Textfeld 36"/>
          <p:cNvSpPr/>
          <p:nvPr/>
        </p:nvSpPr>
        <p:spPr>
          <a:xfrm>
            <a:off x="5492520" y="3271320"/>
            <a:ext cx="4039200" cy="10040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Future: </a:t>
            </a:r>
            <a:r>
              <a:rPr b="0" lang="de-DE" sz="1200" spc="-1" strike="noStrike">
                <a:solidFill>
                  <a:srgbClr val="000000"/>
                </a:solidFill>
                <a:latin typeface="Calibri"/>
                <a:ea typeface="DejaVu Sans"/>
              </a:rPr>
              <a:t>How should I act with regard to my goals?</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1" lang="de-DE" sz="1200" spc="-1" strike="noStrike">
                <a:solidFill>
                  <a:srgbClr val="000000"/>
                </a:solidFill>
                <a:latin typeface="Calibri"/>
                <a:ea typeface="DejaVu Sans"/>
              </a:rPr>
              <a:t>Present: </a:t>
            </a:r>
            <a:r>
              <a:rPr b="0" lang="de-DE" sz="1200" spc="-1" strike="noStrike">
                <a:solidFill>
                  <a:srgbClr val="000000"/>
                </a:solidFill>
                <a:latin typeface="Calibri"/>
                <a:ea typeface="DejaVu Sans"/>
              </a:rPr>
              <a:t>What current influences should I take into account?</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1" lang="de-DE" sz="1200" spc="-1" strike="noStrike">
                <a:solidFill>
                  <a:srgbClr val="000000"/>
                </a:solidFill>
                <a:latin typeface="Calibri"/>
                <a:ea typeface="DejaVu Sans"/>
              </a:rPr>
              <a:t>Past: </a:t>
            </a:r>
            <a:r>
              <a:rPr b="0" lang="de-DE" sz="1200" spc="-1" strike="noStrike">
                <a:solidFill>
                  <a:srgbClr val="000000"/>
                </a:solidFill>
                <a:latin typeface="Calibri"/>
                <a:ea typeface="DejaVu Sans"/>
              </a:rPr>
              <a:t>What experiences can I use today?</a:t>
            </a:r>
            <a:endParaRPr b="0" lang="de-DE" sz="1200" spc="-1" strike="noStrike">
              <a:solidFill>
                <a:srgbClr val="000000"/>
              </a:solidFill>
              <a:latin typeface="Arial"/>
            </a:endParaRPr>
          </a:p>
        </p:txBody>
      </p:sp>
      <p:pic>
        <p:nvPicPr>
          <p:cNvPr id="303" name="{{oritimechart}}" descr="The basic needs"/>
          <p:cNvPicPr/>
          <p:nvPr/>
        </p:nvPicPr>
        <p:blipFill>
          <a:blip r:embed="rId4"/>
          <a:stretch/>
        </p:blipFill>
        <p:spPr>
          <a:xfrm>
            <a:off x="324360" y="3060000"/>
            <a:ext cx="5071320" cy="1978200"/>
          </a:xfrm>
          <a:prstGeom prst="rect">
            <a:avLst/>
          </a:prstGeom>
          <a:ln w="0">
            <a:noFill/>
          </a:ln>
        </p:spPr>
      </p:pic>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4" name="Textfeld 117"/>
          <p:cNvSpPr/>
          <p:nvPr/>
        </p:nvSpPr>
        <p:spPr>
          <a:xfrm>
            <a:off x="209880" y="738000"/>
            <a:ext cx="9437400" cy="4554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0" lang="de-DE" sz="1200" spc="-1" strike="noStrike">
                <a:solidFill>
                  <a:srgbClr val="4d886a"/>
                </a:solidFill>
                <a:latin typeface="Calibri"/>
                <a:ea typeface="DejaVu Sans"/>
              </a:rPr>
              <a:t>Intuition: The assessment of a situation is primarily based on intuition.</a:t>
            </a:r>
            <a:endParaRPr b="0" lang="de-DE" sz="1200" spc="-1" strike="noStrike">
              <a:solidFill>
                <a:srgbClr val="000000"/>
              </a:solidFill>
              <a:latin typeface="Arial"/>
            </a:endParaRPr>
          </a:p>
          <a:p>
            <a:pPr>
              <a:lnSpc>
                <a:spcPct val="100000"/>
              </a:lnSpc>
            </a:pPr>
            <a:r>
              <a:rPr b="0" lang="de-DE" sz="1200" spc="-1" strike="noStrike">
                <a:solidFill>
                  <a:srgbClr val="4d886a"/>
                </a:solidFill>
                <a:latin typeface="Calibri"/>
                <a:ea typeface="DejaVu Sans"/>
              </a:rPr>
              <a:t>Thinking: Rational and logical thinking plays a key role in the decisions that have to be made.</a:t>
            </a:r>
            <a:endParaRPr b="0" lang="de-DE" sz="1200" spc="-1" strike="noStrike">
              <a:solidFill>
                <a:srgbClr val="000000"/>
              </a:solidFill>
              <a:latin typeface="Arial"/>
            </a:endParaRPr>
          </a:p>
        </p:txBody>
      </p:sp>
      <p:pic>
        <p:nvPicPr>
          <p:cNvPr id="305" name="{{prefchart}}" descr="The basic needs"/>
          <p:cNvPicPr/>
          <p:nvPr/>
        </p:nvPicPr>
        <p:blipFill>
          <a:blip r:embed="rId1"/>
          <a:stretch/>
        </p:blipFill>
        <p:spPr>
          <a:xfrm>
            <a:off x="324000" y="1891440"/>
            <a:ext cx="5250960" cy="2782080"/>
          </a:xfrm>
          <a:prstGeom prst="rect">
            <a:avLst/>
          </a:prstGeom>
          <a:ln w="0">
            <a:noFill/>
          </a:ln>
        </p:spPr>
      </p:pic>
      <p:sp>
        <p:nvSpPr>
          <p:cNvPr id="306" name="Textfeld 118"/>
          <p:cNvSpPr/>
          <p:nvPr/>
        </p:nvSpPr>
        <p:spPr>
          <a:xfrm>
            <a:off x="1440360" y="-29160"/>
            <a:ext cx="842940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DejaVu Sans"/>
              </a:rPr>
              <a:t>Preferences</a:t>
            </a:r>
            <a:endParaRPr b="0" lang="de-DE" sz="3000" spc="-1" strike="noStrike">
              <a:solidFill>
                <a:srgbClr val="000000"/>
              </a:solidFill>
              <a:latin typeface="Arial"/>
            </a:endParaRPr>
          </a:p>
        </p:txBody>
      </p:sp>
      <p:pic>
        <p:nvPicPr>
          <p:cNvPr id="307" name="Grafik 14" descr=""/>
          <p:cNvPicPr/>
          <p:nvPr/>
        </p:nvPicPr>
        <p:blipFill>
          <a:blip r:embed="rId2"/>
          <a:stretch/>
        </p:blipFill>
        <p:spPr>
          <a:xfrm>
            <a:off x="305280" y="147240"/>
            <a:ext cx="618120" cy="405720"/>
          </a:xfrm>
          <a:prstGeom prst="rect">
            <a:avLst/>
          </a:prstGeom>
          <a:ln w="0">
            <a:noFill/>
          </a:ln>
        </p:spPr>
      </p:pic>
      <p:sp>
        <p:nvSpPr>
          <p:cNvPr id="308" name="Textfeld 119"/>
          <p:cNvSpPr/>
          <p:nvPr/>
        </p:nvSpPr>
        <p:spPr>
          <a:xfrm>
            <a:off x="2625120" y="5310360"/>
            <a:ext cx="4187160" cy="2865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endParaRPr b="0" lang="de-DE" sz="1800" spc="-1" strike="noStrike">
              <a:solidFill>
                <a:srgbClr val="000000"/>
              </a:solidFill>
              <a:latin typeface="Arial"/>
            </a:endParaRPr>
          </a:p>
        </p:txBody>
      </p:sp>
      <p:sp>
        <p:nvSpPr>
          <p:cNvPr id="309" name="Textfeld 120"/>
          <p:cNvSpPr/>
          <p:nvPr/>
        </p:nvSpPr>
        <p:spPr>
          <a:xfrm>
            <a:off x="8399880" y="5310360"/>
            <a:ext cx="145728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7DE057CF-8D09-4E7A-AEFF-241FCFAA3E32}"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310" name="Textfeld 121"/>
          <p:cNvSpPr/>
          <p:nvPr/>
        </p:nvSpPr>
        <p:spPr>
          <a:xfrm>
            <a:off x="3917880" y="5310360"/>
            <a:ext cx="217116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Motivation profile</a:t>
            </a:r>
            <a:endParaRPr b="0" lang="de-DE" sz="1600" spc="-1" strike="noStrike">
              <a:solidFill>
                <a:srgbClr val="000000"/>
              </a:solidFill>
              <a:latin typeface="Arial"/>
            </a:endParaRPr>
          </a:p>
        </p:txBody>
      </p:sp>
      <p:pic>
        <p:nvPicPr>
          <p:cNvPr id="311" name="Picture 5" descr=""/>
          <p:cNvPicPr/>
          <p:nvPr/>
        </p:nvPicPr>
        <p:blipFill>
          <a:blip r:embed="rId3"/>
          <a:stretch/>
        </p:blipFill>
        <p:spPr>
          <a:xfrm>
            <a:off x="321480" y="5117400"/>
            <a:ext cx="438120" cy="438120"/>
          </a:xfrm>
          <a:prstGeom prst="rect">
            <a:avLst/>
          </a:prstGeom>
          <a:ln w="0">
            <a:noFill/>
          </a:ln>
        </p:spPr>
      </p:pic>
      <p:sp>
        <p:nvSpPr>
          <p:cNvPr id="312" name="Textfeld 122"/>
          <p:cNvSpPr/>
          <p:nvPr/>
        </p:nvSpPr>
        <p:spPr>
          <a:xfrm>
            <a:off x="5670000" y="1687320"/>
            <a:ext cx="4039200" cy="118692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How do we become aware of something?</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1" lang="de-DE" sz="1200" spc="-1" strike="noStrike">
                <a:solidFill>
                  <a:srgbClr val="000000"/>
                </a:solidFill>
                <a:latin typeface="Calibri"/>
                <a:ea typeface="DejaVu Sans"/>
              </a:rPr>
              <a:t>Sensing: </a:t>
            </a:r>
            <a:r>
              <a:rPr b="0" lang="de-DE" sz="1200" spc="-1" strike="noStrike">
                <a:solidFill>
                  <a:srgbClr val="000000"/>
                </a:solidFill>
                <a:latin typeface="Calibri"/>
                <a:ea typeface="DejaVu Sans"/>
              </a:rPr>
              <a:t>We use our senses to accurately grasp reality.</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1" lang="de-DE" sz="1200" spc="-1" strike="noStrike">
                <a:solidFill>
                  <a:srgbClr val="000000"/>
                </a:solidFill>
                <a:latin typeface="Calibri"/>
                <a:ea typeface="DejaVu Sans"/>
              </a:rPr>
              <a:t>Intuition: </a:t>
            </a:r>
            <a:r>
              <a:rPr b="0" lang="de-DE" sz="1200" spc="-1" strike="noStrike">
                <a:solidFill>
                  <a:srgbClr val="000000"/>
                </a:solidFill>
                <a:latin typeface="Calibri"/>
                <a:ea typeface="DejaVu Sans"/>
              </a:rPr>
              <a:t>Complex reality as a whole can usually only be assessed intuitively.</a:t>
            </a:r>
            <a:endParaRPr b="0" lang="de-DE" sz="1200" spc="-1" strike="noStrike">
              <a:solidFill>
                <a:srgbClr val="000000"/>
              </a:solidFill>
              <a:latin typeface="Arial"/>
            </a:endParaRPr>
          </a:p>
        </p:txBody>
      </p:sp>
      <p:sp>
        <p:nvSpPr>
          <p:cNvPr id="313" name="Textfeld 38"/>
          <p:cNvSpPr/>
          <p:nvPr/>
        </p:nvSpPr>
        <p:spPr>
          <a:xfrm>
            <a:off x="5670000" y="3415320"/>
            <a:ext cx="4039200" cy="13698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How do we make our decisions? </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1" lang="de-DE" sz="1200" spc="-1" strike="noStrike">
                <a:solidFill>
                  <a:srgbClr val="000000"/>
                </a:solidFill>
                <a:latin typeface="Calibri"/>
                <a:ea typeface="DejaVu Sans"/>
              </a:rPr>
              <a:t>Thinking: </a:t>
            </a:r>
            <a:r>
              <a:rPr b="0" lang="de-DE" sz="1200" spc="-1" strike="noStrike">
                <a:solidFill>
                  <a:srgbClr val="000000"/>
                </a:solidFill>
                <a:latin typeface="Calibri"/>
                <a:ea typeface="DejaVu Sans"/>
              </a:rPr>
              <a:t>Decisions are about meaningful goals and logical connections.</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1" lang="de-DE" sz="1200" spc="-1" strike="noStrike">
                <a:solidFill>
                  <a:srgbClr val="000000"/>
                </a:solidFill>
                <a:latin typeface="Calibri"/>
                <a:ea typeface="DejaVu Sans"/>
              </a:rPr>
              <a:t>Feeling:</a:t>
            </a:r>
            <a:r>
              <a:rPr b="0" lang="de-DE" sz="1200" spc="-1" strike="noStrike">
                <a:solidFill>
                  <a:srgbClr val="000000"/>
                </a:solidFill>
                <a:latin typeface="Calibri"/>
                <a:ea typeface="DejaVu Sans"/>
              </a:rPr>
              <a:t> A good gut feeling ensures that the planned decision is the right one.</a:t>
            </a:r>
            <a:endParaRPr b="0" lang="de-DE" sz="1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4" name="Textfeld 134"/>
          <p:cNvSpPr/>
          <p:nvPr/>
        </p:nvSpPr>
        <p:spPr>
          <a:xfrm>
            <a:off x="209880" y="738000"/>
            <a:ext cx="9437400" cy="4554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0" lang="de-DE" sz="1200" spc="-1" strike="noStrike">
                <a:solidFill>
                  <a:srgbClr val="4d886a"/>
                </a:solidFill>
                <a:latin typeface="Calibri"/>
                <a:ea typeface="DejaVu Sans"/>
              </a:rPr>
              <a:t>Result: When working on longer-term projects, there is a stronger focus on the result.</a:t>
            </a:r>
            <a:endParaRPr b="0" lang="de-DE" sz="1200" spc="-1" strike="noStrike">
              <a:solidFill>
                <a:srgbClr val="000000"/>
              </a:solidFill>
              <a:latin typeface="Arial"/>
            </a:endParaRPr>
          </a:p>
          <a:p>
            <a:pPr>
              <a:lnSpc>
                <a:spcPct val="100000"/>
              </a:lnSpc>
            </a:pPr>
            <a:r>
              <a:rPr b="0" lang="de-DE" sz="1200" spc="-1" strike="noStrike">
                <a:solidFill>
                  <a:srgbClr val="4d886a"/>
                </a:solidFill>
                <a:latin typeface="Calibri"/>
                <a:ea typeface="DejaVu Sans"/>
              </a:rPr>
              <a:t>Emotions: When assessing changes and opportunities, questions about the emotional impact are decisive.</a:t>
            </a:r>
            <a:endParaRPr b="0" lang="de-DE" sz="1200" spc="-1" strike="noStrike">
              <a:solidFill>
                <a:srgbClr val="000000"/>
              </a:solidFill>
              <a:latin typeface="Arial"/>
            </a:endParaRPr>
          </a:p>
        </p:txBody>
      </p:sp>
      <p:pic>
        <p:nvPicPr>
          <p:cNvPr id="315" name="{{focuschart}}" descr="The basic needs"/>
          <p:cNvPicPr/>
          <p:nvPr/>
        </p:nvPicPr>
        <p:blipFill>
          <a:blip r:embed="rId1"/>
          <a:stretch/>
        </p:blipFill>
        <p:spPr>
          <a:xfrm>
            <a:off x="324000" y="1745280"/>
            <a:ext cx="5340960" cy="2907360"/>
          </a:xfrm>
          <a:prstGeom prst="rect">
            <a:avLst/>
          </a:prstGeom>
          <a:ln w="0">
            <a:noFill/>
          </a:ln>
        </p:spPr>
      </p:pic>
      <p:sp>
        <p:nvSpPr>
          <p:cNvPr id="316" name="Textfeld 135"/>
          <p:cNvSpPr/>
          <p:nvPr/>
        </p:nvSpPr>
        <p:spPr>
          <a:xfrm>
            <a:off x="1440360" y="-29160"/>
            <a:ext cx="842940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DejaVu Sans"/>
              </a:rPr>
              <a:t>Focusing</a:t>
            </a:r>
            <a:endParaRPr b="0" lang="de-DE" sz="3000" spc="-1" strike="noStrike">
              <a:solidFill>
                <a:srgbClr val="000000"/>
              </a:solidFill>
              <a:latin typeface="Arial"/>
            </a:endParaRPr>
          </a:p>
        </p:txBody>
      </p:sp>
      <p:pic>
        <p:nvPicPr>
          <p:cNvPr id="317" name="Grafik 15" descr=""/>
          <p:cNvPicPr/>
          <p:nvPr/>
        </p:nvPicPr>
        <p:blipFill>
          <a:blip r:embed="rId2"/>
          <a:stretch/>
        </p:blipFill>
        <p:spPr>
          <a:xfrm>
            <a:off x="305280" y="147240"/>
            <a:ext cx="618120" cy="405720"/>
          </a:xfrm>
          <a:prstGeom prst="rect">
            <a:avLst/>
          </a:prstGeom>
          <a:ln w="0">
            <a:noFill/>
          </a:ln>
        </p:spPr>
      </p:pic>
      <p:sp>
        <p:nvSpPr>
          <p:cNvPr id="318" name="Textfeld 136"/>
          <p:cNvSpPr/>
          <p:nvPr/>
        </p:nvSpPr>
        <p:spPr>
          <a:xfrm>
            <a:off x="2625120" y="5310360"/>
            <a:ext cx="4187160" cy="2865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endParaRPr b="0" lang="de-DE" sz="1800" spc="-1" strike="noStrike">
              <a:solidFill>
                <a:srgbClr val="000000"/>
              </a:solidFill>
              <a:latin typeface="Arial"/>
            </a:endParaRPr>
          </a:p>
        </p:txBody>
      </p:sp>
      <p:sp>
        <p:nvSpPr>
          <p:cNvPr id="319" name="Textfeld 137"/>
          <p:cNvSpPr/>
          <p:nvPr/>
        </p:nvSpPr>
        <p:spPr>
          <a:xfrm>
            <a:off x="8399880" y="5310360"/>
            <a:ext cx="145728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EE96CA66-4135-41E9-BA4E-054479418121}"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320" name="Textfeld 138"/>
          <p:cNvSpPr/>
          <p:nvPr/>
        </p:nvSpPr>
        <p:spPr>
          <a:xfrm>
            <a:off x="3917880" y="5310360"/>
            <a:ext cx="217116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Motivation profile</a:t>
            </a:r>
            <a:endParaRPr b="0" lang="de-DE" sz="1600" spc="-1" strike="noStrike">
              <a:solidFill>
                <a:srgbClr val="000000"/>
              </a:solidFill>
              <a:latin typeface="Arial"/>
            </a:endParaRPr>
          </a:p>
        </p:txBody>
      </p:sp>
      <p:pic>
        <p:nvPicPr>
          <p:cNvPr id="321" name="Picture 6" descr=""/>
          <p:cNvPicPr/>
          <p:nvPr/>
        </p:nvPicPr>
        <p:blipFill>
          <a:blip r:embed="rId3"/>
          <a:stretch/>
        </p:blipFill>
        <p:spPr>
          <a:xfrm>
            <a:off x="321480" y="5117400"/>
            <a:ext cx="438120" cy="438120"/>
          </a:xfrm>
          <a:prstGeom prst="rect">
            <a:avLst/>
          </a:prstGeom>
          <a:ln w="0">
            <a:noFill/>
          </a:ln>
        </p:spPr>
      </p:pic>
      <p:sp>
        <p:nvSpPr>
          <p:cNvPr id="322" name="Textfeld 139"/>
          <p:cNvSpPr/>
          <p:nvPr/>
        </p:nvSpPr>
        <p:spPr>
          <a:xfrm>
            <a:off x="5670000" y="1651320"/>
            <a:ext cx="4039200" cy="4554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Process: </a:t>
            </a:r>
            <a:r>
              <a:rPr b="0" lang="de-DE" sz="1200" spc="-1" strike="noStrike">
                <a:solidFill>
                  <a:srgbClr val="000000"/>
                </a:solidFill>
                <a:latin typeface="Calibri"/>
                <a:ea typeface="DejaVu Sans"/>
              </a:rPr>
              <a:t>Perceiving the processes in order to be able to intervene.</a:t>
            </a:r>
            <a:endParaRPr b="0" lang="de-DE" sz="1200" spc="-1" strike="noStrike">
              <a:solidFill>
                <a:srgbClr val="000000"/>
              </a:solidFill>
              <a:latin typeface="Arial"/>
            </a:endParaRPr>
          </a:p>
        </p:txBody>
      </p:sp>
      <p:sp>
        <p:nvSpPr>
          <p:cNvPr id="323" name="Textfeld 39"/>
          <p:cNvSpPr/>
          <p:nvPr/>
        </p:nvSpPr>
        <p:spPr>
          <a:xfrm>
            <a:off x="5670000" y="2155320"/>
            <a:ext cx="4039200" cy="4554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Result: </a:t>
            </a:r>
            <a:r>
              <a:rPr b="0" lang="de-DE" sz="1200" spc="-1" strike="noStrike">
                <a:solidFill>
                  <a:srgbClr val="000000"/>
                </a:solidFill>
                <a:latin typeface="Calibri"/>
                <a:ea typeface="DejaVu Sans"/>
              </a:rPr>
              <a:t>Consciously focus on what you ultimately want to achieve.</a:t>
            </a:r>
            <a:endParaRPr b="0" lang="de-DE" sz="1200" spc="-1" strike="noStrike">
              <a:solidFill>
                <a:srgbClr val="000000"/>
              </a:solidFill>
              <a:latin typeface="Arial"/>
            </a:endParaRPr>
          </a:p>
        </p:txBody>
      </p:sp>
      <p:sp>
        <p:nvSpPr>
          <p:cNvPr id="324" name="Textfeld 40"/>
          <p:cNvSpPr/>
          <p:nvPr/>
        </p:nvSpPr>
        <p:spPr>
          <a:xfrm>
            <a:off x="5670000" y="3091320"/>
            <a:ext cx="4039200" cy="4554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Facts: </a:t>
            </a:r>
            <a:r>
              <a:rPr b="0" lang="de-DE" sz="1200" spc="-1" strike="noStrike">
                <a:solidFill>
                  <a:srgbClr val="000000"/>
                </a:solidFill>
                <a:latin typeface="Calibri"/>
                <a:ea typeface="DejaVu Sans"/>
              </a:rPr>
              <a:t>The tangible facts control perception and decision-making.</a:t>
            </a:r>
            <a:endParaRPr b="0" lang="de-DE" sz="1200" spc="-1" strike="noStrike">
              <a:solidFill>
                <a:srgbClr val="000000"/>
              </a:solidFill>
              <a:latin typeface="Arial"/>
            </a:endParaRPr>
          </a:p>
        </p:txBody>
      </p:sp>
      <p:sp>
        <p:nvSpPr>
          <p:cNvPr id="325" name="Textfeld 41"/>
          <p:cNvSpPr/>
          <p:nvPr/>
        </p:nvSpPr>
        <p:spPr>
          <a:xfrm>
            <a:off x="5670000" y="3559320"/>
            <a:ext cx="4039200" cy="4554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Emotions: </a:t>
            </a:r>
            <a:r>
              <a:rPr b="0" lang="de-DE" sz="1200" spc="-1" strike="noStrike">
                <a:solidFill>
                  <a:srgbClr val="000000"/>
                </a:solidFill>
                <a:latin typeface="Calibri"/>
                <a:ea typeface="DejaVu Sans"/>
              </a:rPr>
              <a:t>It is important to consciously take care of the emotional effects.</a:t>
            </a:r>
            <a:endParaRPr b="0" lang="de-DE" sz="1200" spc="-1" strike="noStrike">
              <a:solidFill>
                <a:srgbClr val="000000"/>
              </a:solidFill>
              <a:latin typeface="Arial"/>
            </a:endParaRPr>
          </a:p>
        </p:txBody>
      </p:sp>
      <p:sp>
        <p:nvSpPr>
          <p:cNvPr id="326" name="Textfeld 46"/>
          <p:cNvSpPr/>
          <p:nvPr/>
        </p:nvSpPr>
        <p:spPr>
          <a:xfrm>
            <a:off x="5670000" y="4063320"/>
            <a:ext cx="4039200" cy="4554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Sense: </a:t>
            </a:r>
            <a:r>
              <a:rPr b="0" lang="de-DE" sz="1200" spc="-1" strike="noStrike">
                <a:solidFill>
                  <a:srgbClr val="000000"/>
                </a:solidFill>
                <a:latin typeface="Calibri"/>
                <a:ea typeface="DejaVu Sans"/>
              </a:rPr>
              <a:t>It's about personal values: 'Why is it important to do or not to do something?</a:t>
            </a:r>
            <a:endParaRPr b="0" lang="de-DE" sz="1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7" name="Textfeld 135"/>
          <p:cNvSpPr/>
          <p:nvPr/>
        </p:nvSpPr>
        <p:spPr>
          <a:xfrm>
            <a:off x="1440360" y="-29160"/>
            <a:ext cx="842940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DejaVu Sans"/>
              </a:rPr>
              <a:t>Competencies: Change and preservation</a:t>
            </a:r>
            <a:endParaRPr b="0" lang="de-DE" sz="3000" spc="-1" strike="noStrike">
              <a:solidFill>
                <a:srgbClr val="000000"/>
              </a:solidFill>
              <a:latin typeface="Arial"/>
            </a:endParaRPr>
          </a:p>
        </p:txBody>
      </p:sp>
      <p:pic>
        <p:nvPicPr>
          <p:cNvPr id="328" name="Grafik 15" descr=""/>
          <p:cNvPicPr/>
          <p:nvPr/>
        </p:nvPicPr>
        <p:blipFill>
          <a:blip r:embed="rId1"/>
          <a:stretch/>
        </p:blipFill>
        <p:spPr>
          <a:xfrm>
            <a:off x="305280" y="147240"/>
            <a:ext cx="618120" cy="405720"/>
          </a:xfrm>
          <a:prstGeom prst="rect">
            <a:avLst/>
          </a:prstGeom>
          <a:ln w="0">
            <a:noFill/>
          </a:ln>
        </p:spPr>
      </p:pic>
      <p:sp>
        <p:nvSpPr>
          <p:cNvPr id="329" name="Textfeld 137"/>
          <p:cNvSpPr/>
          <p:nvPr/>
        </p:nvSpPr>
        <p:spPr>
          <a:xfrm>
            <a:off x="8399880" y="5310360"/>
            <a:ext cx="145728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7EFA7A6C-746F-4C09-8D67-054D13EB8FA3}"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330" name="Textfeld 138"/>
          <p:cNvSpPr/>
          <p:nvPr/>
        </p:nvSpPr>
        <p:spPr>
          <a:xfrm>
            <a:off x="3917880" y="5310360"/>
            <a:ext cx="217116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Motivation profile</a:t>
            </a:r>
            <a:endParaRPr b="0" lang="de-DE" sz="1600" spc="-1" strike="noStrike">
              <a:solidFill>
                <a:srgbClr val="000000"/>
              </a:solidFill>
              <a:latin typeface="Arial"/>
            </a:endParaRPr>
          </a:p>
        </p:txBody>
      </p:sp>
      <p:pic>
        <p:nvPicPr>
          <p:cNvPr id="331" name="Picture 6" descr=""/>
          <p:cNvPicPr/>
          <p:nvPr/>
        </p:nvPicPr>
        <p:blipFill>
          <a:blip r:embed="rId2"/>
          <a:stretch/>
        </p:blipFill>
        <p:spPr>
          <a:xfrm>
            <a:off x="321480" y="5117400"/>
            <a:ext cx="438120" cy="438120"/>
          </a:xfrm>
          <a:prstGeom prst="rect">
            <a:avLst/>
          </a:prstGeom>
          <a:ln w="0">
            <a:noFill/>
          </a:ln>
        </p:spPr>
      </p:pic>
      <p:sp>
        <p:nvSpPr>
          <p:cNvPr id="332" name="Textfeld 53"/>
          <p:cNvSpPr/>
          <p:nvPr/>
        </p:nvSpPr>
        <p:spPr>
          <a:xfrm>
            <a:off x="5760000" y="720000"/>
            <a:ext cx="4136760" cy="3930120"/>
          </a:xfrm>
          <a:prstGeom prst="rect">
            <a:avLst/>
          </a:prstGeom>
          <a:solidFill>
            <a:srgbClr val="ffffff"/>
          </a:solid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endParaRPr b="0" lang="de-DE" sz="1200" spc="-1" strike="noStrike">
              <a:solidFill>
                <a:srgbClr val="000000"/>
              </a:solidFill>
              <a:latin typeface="Arial"/>
            </a:endParaRPr>
          </a:p>
          <a:p>
            <a:pPr>
              <a:lnSpc>
                <a:spcPct val="100000"/>
              </a:lnSpc>
            </a:pPr>
            <a:r>
              <a:rPr b="1" lang="de-DE" sz="1200" spc="-1" strike="noStrike">
                <a:solidFill>
                  <a:srgbClr val="000000"/>
                </a:solidFill>
                <a:latin typeface="Calibri"/>
                <a:ea typeface="DejaVu Sans"/>
              </a:rPr>
              <a:t>Shaping the future</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0" lang="de-DE" sz="1200" spc="-1" strike="noStrike">
                <a:solidFill>
                  <a:srgbClr val="000000"/>
                </a:solidFill>
                <a:latin typeface="Calibri"/>
                <a:ea typeface="DejaVu Sans"/>
              </a:rPr>
              <a:t>Due to the basic needs, orientations and personal preferences described above, these skills are at the forefront when it comes to the questions of what should be retained and what should change:</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0" lang="de-DE" sz="1200" spc="-1" strike="noStrike">
                <a:solidFill>
                  <a:srgbClr val="ff0000"/>
                </a:solidFill>
                <a:latin typeface="Calibri"/>
                <a:ea typeface="DejaVu Sans"/>
              </a:rPr>
              <a:t>Enforce: This competence can be realized in various ways, for example through the power of arguments or perseverance.</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0" lang="de-DE" sz="1200" spc="-1" strike="noStrike">
                <a:solidFill>
                  <a:srgbClr val="ff0000"/>
                </a:solidFill>
                <a:latin typeface="Calibri"/>
                <a:ea typeface="DejaVu Sans"/>
              </a:rPr>
              <a:t>Design ideas: To ensure that our ideas are understood and shared, we provide an attractive design.</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0" lang="de-DE" sz="1200" spc="-1" strike="noStrike">
                <a:solidFill>
                  <a:srgbClr val="ff0000"/>
                </a:solidFill>
                <a:latin typeface="Calibri"/>
                <a:ea typeface="DejaVu Sans"/>
              </a:rPr>
              <a:t>Find solutions: It's about the ability to solve difficult problems. We find enough of these in everyday life. </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p:txBody>
      </p:sp>
      <p:pic>
        <p:nvPicPr>
          <p:cNvPr id="333" name="{{comepetencechangechart}}" descr=""/>
          <p:cNvPicPr/>
          <p:nvPr/>
        </p:nvPicPr>
        <p:blipFill>
          <a:blip r:embed="rId3"/>
          <a:stretch/>
        </p:blipFill>
        <p:spPr>
          <a:xfrm>
            <a:off x="180000" y="1080000"/>
            <a:ext cx="5576760" cy="3598200"/>
          </a:xfrm>
          <a:prstGeom prst="rect">
            <a:avLst/>
          </a:prstGeom>
          <a:ln w="0">
            <a:noFill/>
          </a:ln>
        </p:spPr>
      </p:pic>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4" name="Textfeld 135"/>
          <p:cNvSpPr/>
          <p:nvPr/>
        </p:nvSpPr>
        <p:spPr>
          <a:xfrm>
            <a:off x="1440360" y="-29160"/>
            <a:ext cx="842940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Calibri"/>
              </a:rPr>
              <a:t>Competencies: Well-being and success</a:t>
            </a:r>
            <a:endParaRPr b="0" lang="de-DE" sz="3000" spc="-1" strike="noStrike">
              <a:solidFill>
                <a:srgbClr val="000000"/>
              </a:solidFill>
              <a:latin typeface="Arial"/>
            </a:endParaRPr>
          </a:p>
        </p:txBody>
      </p:sp>
      <p:pic>
        <p:nvPicPr>
          <p:cNvPr id="335" name="Grafik 15" descr=""/>
          <p:cNvPicPr/>
          <p:nvPr/>
        </p:nvPicPr>
        <p:blipFill>
          <a:blip r:embed="rId1"/>
          <a:stretch/>
        </p:blipFill>
        <p:spPr>
          <a:xfrm>
            <a:off x="305280" y="147240"/>
            <a:ext cx="618120" cy="405720"/>
          </a:xfrm>
          <a:prstGeom prst="rect">
            <a:avLst/>
          </a:prstGeom>
          <a:ln w="0">
            <a:noFill/>
          </a:ln>
        </p:spPr>
      </p:pic>
      <p:sp>
        <p:nvSpPr>
          <p:cNvPr id="336" name="Textfeld 137"/>
          <p:cNvSpPr/>
          <p:nvPr/>
        </p:nvSpPr>
        <p:spPr>
          <a:xfrm>
            <a:off x="8399880" y="5310360"/>
            <a:ext cx="145728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F993E6BA-F0FC-4654-82B2-BF49CAFC692D}"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337" name="Textfeld 138"/>
          <p:cNvSpPr/>
          <p:nvPr/>
        </p:nvSpPr>
        <p:spPr>
          <a:xfrm>
            <a:off x="3917880" y="5310360"/>
            <a:ext cx="217116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Motivation profile</a:t>
            </a:r>
            <a:endParaRPr b="0" lang="de-DE" sz="1600" spc="-1" strike="noStrike">
              <a:solidFill>
                <a:srgbClr val="000000"/>
              </a:solidFill>
              <a:latin typeface="Arial"/>
            </a:endParaRPr>
          </a:p>
        </p:txBody>
      </p:sp>
      <p:pic>
        <p:nvPicPr>
          <p:cNvPr id="338" name="Picture 6" descr=""/>
          <p:cNvPicPr/>
          <p:nvPr/>
        </p:nvPicPr>
        <p:blipFill>
          <a:blip r:embed="rId2"/>
          <a:stretch/>
        </p:blipFill>
        <p:spPr>
          <a:xfrm>
            <a:off x="321480" y="5117400"/>
            <a:ext cx="438120" cy="438120"/>
          </a:xfrm>
          <a:prstGeom prst="rect">
            <a:avLst/>
          </a:prstGeom>
          <a:ln w="0">
            <a:noFill/>
          </a:ln>
        </p:spPr>
      </p:pic>
      <p:sp>
        <p:nvSpPr>
          <p:cNvPr id="339" name="Textfeld 54"/>
          <p:cNvSpPr/>
          <p:nvPr/>
        </p:nvSpPr>
        <p:spPr>
          <a:xfrm>
            <a:off x="5760000" y="720000"/>
            <a:ext cx="4136760" cy="3015720"/>
          </a:xfrm>
          <a:prstGeom prst="rect">
            <a:avLst/>
          </a:prstGeom>
          <a:solidFill>
            <a:srgbClr val="ffffff"/>
          </a:solid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endParaRPr b="0" lang="de-DE" sz="1200" spc="-1" strike="noStrike">
              <a:solidFill>
                <a:srgbClr val="000000"/>
              </a:solidFill>
              <a:latin typeface="Arial"/>
            </a:endParaRPr>
          </a:p>
          <a:p>
            <a:pPr>
              <a:lnSpc>
                <a:spcPct val="100000"/>
              </a:lnSpc>
            </a:pPr>
            <a:r>
              <a:rPr b="1" lang="de-DE" sz="1200" spc="-1" strike="noStrike">
                <a:solidFill>
                  <a:srgbClr val="000000"/>
                </a:solidFill>
                <a:latin typeface="Calibri"/>
                <a:ea typeface="DejaVu Sans"/>
              </a:rPr>
              <a:t>Get involved</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0" lang="de-DE" sz="1200" spc="-1" strike="noStrike">
                <a:solidFill>
                  <a:srgbClr val="000000"/>
                </a:solidFill>
                <a:latin typeface="Calibri"/>
                <a:ea typeface="DejaVu Sans"/>
              </a:rPr>
              <a:t>We feel comfortable and work more successfully for the benefit of everyone involved when we contribute our special skills.</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0" lang="de-DE" sz="1200" spc="-1" strike="noStrike">
                <a:solidFill>
                  <a:srgbClr val="ff0000"/>
                </a:solidFill>
                <a:latin typeface="Calibri"/>
                <a:ea typeface="DejaVu Sans"/>
              </a:rPr>
              <a:t>Holistic approach: try to perceive all aspects and ensure balance.</a:t>
            </a:r>
            <a:endParaRPr b="0" lang="de-DE" sz="1200" spc="-1" strike="noStrike">
              <a:solidFill>
                <a:srgbClr val="000000"/>
              </a:solidFill>
              <a:latin typeface="Arial"/>
            </a:endParaRPr>
          </a:p>
          <a:p>
            <a:pPr>
              <a:lnSpc>
                <a:spcPct val="100000"/>
              </a:lnSpc>
            </a:pPr>
            <a:r>
              <a:rPr b="0" lang="de-DE" sz="1200" spc="-1" strike="noStrike">
                <a:solidFill>
                  <a:srgbClr val="ff0000"/>
                </a:solidFill>
                <a:latin typeface="Calibri"/>
                <a:ea typeface="DejaVu Sans"/>
              </a:rPr>
              <a:t> </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0" lang="de-DE" sz="1200" spc="-1" strike="noStrike">
                <a:solidFill>
                  <a:srgbClr val="ff0000"/>
                </a:solidFill>
                <a:latin typeface="Calibri"/>
                <a:ea typeface="DejaVu Sans"/>
              </a:rPr>
              <a:t>Integrate: coordinate ourselves and our partners to enable us to act together.</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0" lang="de-DE" sz="1200" spc="-1" strike="noStrike">
                <a:solidFill>
                  <a:srgbClr val="ff0000"/>
                </a:solidFill>
                <a:latin typeface="Calibri"/>
                <a:ea typeface="DejaVu Sans"/>
              </a:rPr>
              <a:t> </a:t>
            </a:r>
            <a:endParaRPr b="0" lang="de-DE" sz="1200" spc="-1" strike="noStrike">
              <a:solidFill>
                <a:srgbClr val="000000"/>
              </a:solidFill>
              <a:latin typeface="Arial"/>
            </a:endParaRPr>
          </a:p>
          <a:p>
            <a:pPr>
              <a:lnSpc>
                <a:spcPct val="100000"/>
              </a:lnSpc>
            </a:pPr>
            <a:r>
              <a:rPr b="0" lang="de-DE" sz="1200" spc="-1" strike="noStrike">
                <a:solidFill>
                  <a:srgbClr val="ff0000"/>
                </a:solidFill>
                <a:latin typeface="Calibri"/>
                <a:ea typeface="DejaVu Sans"/>
              </a:rPr>
              <a:t>Advised: Our emotional experiences give other people new perspectives.</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p:txBody>
      </p:sp>
      <p:pic>
        <p:nvPicPr>
          <p:cNvPr id="340" name="{{comepetencesuccesschart}}" descr=""/>
          <p:cNvPicPr/>
          <p:nvPr/>
        </p:nvPicPr>
        <p:blipFill>
          <a:blip r:embed="rId3"/>
          <a:stretch/>
        </p:blipFill>
        <p:spPr>
          <a:xfrm>
            <a:off x="183600" y="1080000"/>
            <a:ext cx="5396760" cy="3598200"/>
          </a:xfrm>
          <a:prstGeom prst="rect">
            <a:avLst/>
          </a:prstGeom>
          <a:ln w="0">
            <a:noFill/>
          </a:ln>
        </p:spPr>
      </p:pic>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1" name="Textfeld 135"/>
          <p:cNvSpPr/>
          <p:nvPr/>
        </p:nvSpPr>
        <p:spPr>
          <a:xfrm>
            <a:off x="1440360" y="-29160"/>
            <a:ext cx="842940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Calibri"/>
              </a:rPr>
              <a:t>The right team roles</a:t>
            </a:r>
            <a:endParaRPr b="0" lang="de-DE" sz="3000" spc="-1" strike="noStrike">
              <a:solidFill>
                <a:srgbClr val="000000"/>
              </a:solidFill>
              <a:latin typeface="Arial"/>
            </a:endParaRPr>
          </a:p>
        </p:txBody>
      </p:sp>
      <p:pic>
        <p:nvPicPr>
          <p:cNvPr id="342" name="Grafik 15" descr=""/>
          <p:cNvPicPr/>
          <p:nvPr/>
        </p:nvPicPr>
        <p:blipFill>
          <a:blip r:embed="rId1"/>
          <a:stretch/>
        </p:blipFill>
        <p:spPr>
          <a:xfrm>
            <a:off x="305280" y="147240"/>
            <a:ext cx="618120" cy="405720"/>
          </a:xfrm>
          <a:prstGeom prst="rect">
            <a:avLst/>
          </a:prstGeom>
          <a:ln w="0">
            <a:noFill/>
          </a:ln>
        </p:spPr>
      </p:pic>
      <p:sp>
        <p:nvSpPr>
          <p:cNvPr id="343" name="Textfeld 137"/>
          <p:cNvSpPr/>
          <p:nvPr/>
        </p:nvSpPr>
        <p:spPr>
          <a:xfrm>
            <a:off x="8399880" y="5310360"/>
            <a:ext cx="145728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CE18568D-DC2C-4D53-B96F-D553C710AF6D}"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344" name="Textfeld 138"/>
          <p:cNvSpPr/>
          <p:nvPr/>
        </p:nvSpPr>
        <p:spPr>
          <a:xfrm>
            <a:off x="3917880" y="5310360"/>
            <a:ext cx="217116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Motivation profile</a:t>
            </a:r>
            <a:endParaRPr b="0" lang="de-DE" sz="1600" spc="-1" strike="noStrike">
              <a:solidFill>
                <a:srgbClr val="000000"/>
              </a:solidFill>
              <a:latin typeface="Arial"/>
            </a:endParaRPr>
          </a:p>
        </p:txBody>
      </p:sp>
      <p:pic>
        <p:nvPicPr>
          <p:cNvPr id="345" name="Picture 6" descr=""/>
          <p:cNvPicPr/>
          <p:nvPr/>
        </p:nvPicPr>
        <p:blipFill>
          <a:blip r:embed="rId2"/>
          <a:stretch/>
        </p:blipFill>
        <p:spPr>
          <a:xfrm>
            <a:off x="321480" y="5117400"/>
            <a:ext cx="438120" cy="438120"/>
          </a:xfrm>
          <a:prstGeom prst="rect">
            <a:avLst/>
          </a:prstGeom>
          <a:ln w="0">
            <a:noFill/>
          </a:ln>
        </p:spPr>
      </p:pic>
      <p:pic>
        <p:nvPicPr>
          <p:cNvPr id="346" name="{{teamchart}}" descr=""/>
          <p:cNvPicPr/>
          <p:nvPr/>
        </p:nvPicPr>
        <p:blipFill>
          <a:blip r:embed="rId3"/>
          <a:stretch/>
        </p:blipFill>
        <p:spPr>
          <a:xfrm>
            <a:off x="109440" y="1080000"/>
            <a:ext cx="5287320" cy="3598200"/>
          </a:xfrm>
          <a:prstGeom prst="rect">
            <a:avLst/>
          </a:prstGeom>
          <a:ln w="0">
            <a:noFill/>
          </a:ln>
        </p:spPr>
      </p:pic>
      <p:sp>
        <p:nvSpPr>
          <p:cNvPr id="347" name="Textfeld 55"/>
          <p:cNvSpPr/>
          <p:nvPr/>
        </p:nvSpPr>
        <p:spPr>
          <a:xfrm>
            <a:off x="5580000" y="720000"/>
            <a:ext cx="4316760" cy="3198600"/>
          </a:xfrm>
          <a:prstGeom prst="rect">
            <a:avLst/>
          </a:prstGeom>
          <a:solidFill>
            <a:srgbClr val="ffffff"/>
          </a:solid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endParaRPr b="0" lang="de-DE" sz="1200" spc="-1" strike="noStrike">
              <a:solidFill>
                <a:srgbClr val="000000"/>
              </a:solidFill>
              <a:latin typeface="Arial"/>
            </a:endParaRPr>
          </a:p>
          <a:p>
            <a:pPr>
              <a:lnSpc>
                <a:spcPct val="100000"/>
              </a:lnSpc>
            </a:pPr>
            <a:r>
              <a:rPr b="1" lang="de-DE" sz="1200" spc="-1" strike="noStrike">
                <a:solidFill>
                  <a:srgbClr val="000000"/>
                </a:solidFill>
                <a:latin typeface="Calibri"/>
                <a:ea typeface="DejaVu Sans"/>
              </a:rPr>
              <a:t>Support the team</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0" lang="de-DE" sz="1200" spc="-1" strike="noStrike">
                <a:solidFill>
                  <a:srgbClr val="000000"/>
                </a:solidFill>
                <a:latin typeface="Calibri"/>
                <a:ea typeface="DejaVu Sans"/>
              </a:rPr>
              <a:t>As a team, we take on different roles that should match our skills as closely as possible.</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0" lang="de-DE" sz="1200" spc="-1" strike="noStrike">
                <a:solidFill>
                  <a:srgbClr val="ff0000"/>
                </a:solidFill>
                <a:latin typeface="Calibri"/>
                <a:ea typeface="DejaVu Sans"/>
              </a:rPr>
              <a:t>Entrepreneur (doer): want to achieve their goals with energy and inventiveness. They realize what they have set out to do.</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0" lang="de-DE" sz="1200" spc="-1" strike="noStrike">
                <a:solidFill>
                  <a:srgbClr val="ff0000"/>
                </a:solidFill>
                <a:latin typeface="Calibri"/>
                <a:ea typeface="DejaVu Sans"/>
              </a:rPr>
              <a:t>Developer (innovator): like unresolved problems, because then they can contribute innovative services to the success of the team.</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0" lang="de-DE" sz="1200" spc="-1" strike="noStrike">
                <a:solidFill>
                  <a:srgbClr val="ff0000"/>
                </a:solidFill>
                <a:latin typeface="Calibri"/>
                <a:ea typeface="DejaVu Sans"/>
              </a:rPr>
              <a:t> </a:t>
            </a:r>
            <a:endParaRPr b="0" lang="de-DE" sz="1200" spc="-1" strike="noStrike">
              <a:solidFill>
                <a:srgbClr val="000000"/>
              </a:solidFill>
              <a:latin typeface="Arial"/>
            </a:endParaRPr>
          </a:p>
          <a:p>
            <a:pPr>
              <a:lnSpc>
                <a:spcPct val="100000"/>
              </a:lnSpc>
            </a:pPr>
            <a:r>
              <a:rPr b="0" lang="de-DE" sz="1200" spc="-1" strike="noStrike">
                <a:solidFill>
                  <a:srgbClr val="ff0000"/>
                </a:solidFill>
                <a:latin typeface="Calibri"/>
                <a:ea typeface="DejaVu Sans"/>
              </a:rPr>
              <a:t>Realizer (implementer): make the team's ideas work. They develop well thought-out strategies and implement them powerfully in practice.</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8" name="Textfeld 135"/>
          <p:cNvSpPr/>
          <p:nvPr/>
        </p:nvSpPr>
        <p:spPr>
          <a:xfrm>
            <a:off x="1440360" y="-29160"/>
            <a:ext cx="842940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Calibri"/>
              </a:rPr>
              <a:t>The individual way of learning</a:t>
            </a:r>
            <a:endParaRPr b="0" lang="de-DE" sz="3000" spc="-1" strike="noStrike">
              <a:solidFill>
                <a:srgbClr val="000000"/>
              </a:solidFill>
              <a:latin typeface="Arial"/>
            </a:endParaRPr>
          </a:p>
        </p:txBody>
      </p:sp>
      <p:pic>
        <p:nvPicPr>
          <p:cNvPr id="349" name="Grafik 15" descr=""/>
          <p:cNvPicPr/>
          <p:nvPr/>
        </p:nvPicPr>
        <p:blipFill>
          <a:blip r:embed="rId1"/>
          <a:stretch/>
        </p:blipFill>
        <p:spPr>
          <a:xfrm>
            <a:off x="305280" y="147240"/>
            <a:ext cx="618120" cy="405720"/>
          </a:xfrm>
          <a:prstGeom prst="rect">
            <a:avLst/>
          </a:prstGeom>
          <a:ln w="0">
            <a:noFill/>
          </a:ln>
        </p:spPr>
      </p:pic>
      <p:sp>
        <p:nvSpPr>
          <p:cNvPr id="350" name="Textfeld 137"/>
          <p:cNvSpPr/>
          <p:nvPr/>
        </p:nvSpPr>
        <p:spPr>
          <a:xfrm>
            <a:off x="8399880" y="5310360"/>
            <a:ext cx="145728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23C12F89-3D67-49A7-9D8E-F39E78EC728A}"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351" name="Textfeld 138"/>
          <p:cNvSpPr/>
          <p:nvPr/>
        </p:nvSpPr>
        <p:spPr>
          <a:xfrm>
            <a:off x="3917880" y="5310360"/>
            <a:ext cx="217116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Motivation profile</a:t>
            </a:r>
            <a:endParaRPr b="0" lang="de-DE" sz="1600" spc="-1" strike="noStrike">
              <a:solidFill>
                <a:srgbClr val="000000"/>
              </a:solidFill>
              <a:latin typeface="Arial"/>
            </a:endParaRPr>
          </a:p>
        </p:txBody>
      </p:sp>
      <p:pic>
        <p:nvPicPr>
          <p:cNvPr id="352" name="Picture 6" descr=""/>
          <p:cNvPicPr/>
          <p:nvPr/>
        </p:nvPicPr>
        <p:blipFill>
          <a:blip r:embed="rId2"/>
          <a:stretch/>
        </p:blipFill>
        <p:spPr>
          <a:xfrm>
            <a:off x="321480" y="5117400"/>
            <a:ext cx="438120" cy="438120"/>
          </a:xfrm>
          <a:prstGeom prst="rect">
            <a:avLst/>
          </a:prstGeom>
          <a:ln w="0">
            <a:noFill/>
          </a:ln>
        </p:spPr>
      </p:pic>
      <p:pic>
        <p:nvPicPr>
          <p:cNvPr id="353" name="{{learningchart}}" descr=""/>
          <p:cNvPicPr/>
          <p:nvPr/>
        </p:nvPicPr>
        <p:blipFill>
          <a:blip r:embed="rId3"/>
          <a:stretch/>
        </p:blipFill>
        <p:spPr>
          <a:xfrm>
            <a:off x="159120" y="1080000"/>
            <a:ext cx="5237640" cy="3778200"/>
          </a:xfrm>
          <a:prstGeom prst="rect">
            <a:avLst/>
          </a:prstGeom>
          <a:ln w="0">
            <a:noFill/>
          </a:ln>
        </p:spPr>
      </p:pic>
      <p:sp>
        <p:nvSpPr>
          <p:cNvPr id="354" name="Textfeld 56"/>
          <p:cNvSpPr/>
          <p:nvPr/>
        </p:nvSpPr>
        <p:spPr>
          <a:xfrm>
            <a:off x="5580000" y="749880"/>
            <a:ext cx="4136760" cy="280692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endParaRPr b="0" lang="de-DE" sz="1200" spc="-1" strike="noStrike">
              <a:solidFill>
                <a:srgbClr val="000000"/>
              </a:solidFill>
              <a:latin typeface="Arial"/>
            </a:endParaRPr>
          </a:p>
          <a:p>
            <a:pPr>
              <a:lnSpc>
                <a:spcPct val="100000"/>
              </a:lnSpc>
            </a:pPr>
            <a:r>
              <a:rPr b="1" lang="de-DE" sz="1200" spc="-1" strike="noStrike">
                <a:solidFill>
                  <a:srgbClr val="000000"/>
                </a:solidFill>
                <a:latin typeface="Calibri"/>
                <a:ea typeface="DejaVu Sans"/>
              </a:rPr>
              <a:t>Learning in your own way</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0" lang="de-DE" sz="1200" spc="-1" strike="noStrike">
                <a:solidFill>
                  <a:srgbClr val="000000"/>
                </a:solidFill>
                <a:latin typeface="Calibri"/>
                <a:ea typeface="DejaVu Sans"/>
              </a:rPr>
              <a:t>Depending on our personality, we develop certain learning strategies from an early age that suit what is important to us.</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spcBef>
                <a:spcPts val="1191"/>
              </a:spcBef>
              <a:spcAft>
                <a:spcPts val="992"/>
              </a:spcAft>
            </a:pPr>
            <a:r>
              <a:rPr b="0" lang="de-DE" sz="1200" spc="-1" strike="noStrike">
                <a:solidFill>
                  <a:srgbClr val="ff0000"/>
                </a:solidFill>
                <a:latin typeface="Calibri"/>
                <a:ea typeface="DejaVu Sans"/>
              </a:rPr>
              <a:t>Try it out: This type of learning requires courage and the realization that we can accept failure and learn from it. </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spcBef>
                <a:spcPts val="1191"/>
              </a:spcBef>
              <a:spcAft>
                <a:spcPts val="992"/>
              </a:spcAft>
            </a:pPr>
            <a:r>
              <a:rPr b="0" lang="de-DE" sz="1200" spc="-1" strike="noStrike">
                <a:solidFill>
                  <a:srgbClr val="ff0000"/>
                </a:solidFill>
                <a:latin typeface="Calibri"/>
                <a:ea typeface="DejaVu Sans"/>
              </a:rPr>
              <a:t>Solve problems yourself: They can be complex tasks. They provoke thinking and a wealth of ideas. </a:t>
            </a:r>
            <a:endParaRPr b="0" lang="de-DE" sz="1200" spc="-1" strike="noStrike">
              <a:solidFill>
                <a:srgbClr val="000000"/>
              </a:solidFill>
              <a:latin typeface="Arial"/>
            </a:endParaRPr>
          </a:p>
          <a:p>
            <a:pPr>
              <a:lnSpc>
                <a:spcPct val="100000"/>
              </a:lnSpc>
            </a:pPr>
            <a:r>
              <a:rPr b="0" lang="de-DE" sz="1200" spc="-1" strike="noStrike">
                <a:solidFill>
                  <a:srgbClr val="ff0000"/>
                </a:solidFill>
                <a:latin typeface="Calibri"/>
                <a:ea typeface="DejaVu Sans"/>
              </a:rPr>
              <a:t> </a:t>
            </a:r>
            <a:endParaRPr b="0" lang="de-DE" sz="1200" spc="-1" strike="noStrike">
              <a:solidFill>
                <a:srgbClr val="000000"/>
              </a:solidFill>
              <a:latin typeface="Arial"/>
            </a:endParaRPr>
          </a:p>
          <a:p>
            <a:pPr>
              <a:lnSpc>
                <a:spcPct val="100000"/>
              </a:lnSpc>
              <a:spcBef>
                <a:spcPts val="1191"/>
              </a:spcBef>
              <a:spcAft>
                <a:spcPts val="992"/>
              </a:spcAft>
            </a:pPr>
            <a:r>
              <a:rPr b="0" lang="de-DE" sz="1200" spc="-1" strike="noStrike">
                <a:solidFill>
                  <a:srgbClr val="ff0000"/>
                </a:solidFill>
                <a:latin typeface="Calibri"/>
                <a:ea typeface="DejaVu Sans"/>
              </a:rPr>
              <a:t>Group work: In our joint work and discussions, we supplement our knowledge with the views and opinions of our partners. </a:t>
            </a:r>
            <a:endParaRPr b="0" lang="de-DE" sz="1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5" name="Textfeld 135"/>
          <p:cNvSpPr/>
          <p:nvPr/>
        </p:nvSpPr>
        <p:spPr>
          <a:xfrm>
            <a:off x="1440360" y="-29160"/>
            <a:ext cx="842940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Calibri"/>
              </a:rPr>
              <a:t>Professional relationships: Values and goals</a:t>
            </a:r>
            <a:endParaRPr b="0" lang="de-DE" sz="3000" spc="-1" strike="noStrike">
              <a:solidFill>
                <a:srgbClr val="000000"/>
              </a:solidFill>
              <a:latin typeface="Arial"/>
            </a:endParaRPr>
          </a:p>
        </p:txBody>
      </p:sp>
      <p:pic>
        <p:nvPicPr>
          <p:cNvPr id="356" name="Grafik 15" descr=""/>
          <p:cNvPicPr/>
          <p:nvPr/>
        </p:nvPicPr>
        <p:blipFill>
          <a:blip r:embed="rId1"/>
          <a:stretch/>
        </p:blipFill>
        <p:spPr>
          <a:xfrm>
            <a:off x="305280" y="147240"/>
            <a:ext cx="618120" cy="405720"/>
          </a:xfrm>
          <a:prstGeom prst="rect">
            <a:avLst/>
          </a:prstGeom>
          <a:ln w="0">
            <a:noFill/>
          </a:ln>
        </p:spPr>
      </p:pic>
      <p:sp>
        <p:nvSpPr>
          <p:cNvPr id="357" name="Textfeld 137"/>
          <p:cNvSpPr/>
          <p:nvPr/>
        </p:nvSpPr>
        <p:spPr>
          <a:xfrm>
            <a:off x="8399880" y="5310360"/>
            <a:ext cx="145728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3BC93AF3-C131-497D-9B81-DA24854E706F}"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358" name="Textfeld 138"/>
          <p:cNvSpPr/>
          <p:nvPr/>
        </p:nvSpPr>
        <p:spPr>
          <a:xfrm>
            <a:off x="3917880" y="5310360"/>
            <a:ext cx="217116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Motivation profile</a:t>
            </a:r>
            <a:endParaRPr b="0" lang="de-DE" sz="1600" spc="-1" strike="noStrike">
              <a:solidFill>
                <a:srgbClr val="000000"/>
              </a:solidFill>
              <a:latin typeface="Arial"/>
            </a:endParaRPr>
          </a:p>
        </p:txBody>
      </p:sp>
      <p:pic>
        <p:nvPicPr>
          <p:cNvPr id="359" name="Picture 6" descr=""/>
          <p:cNvPicPr/>
          <p:nvPr/>
        </p:nvPicPr>
        <p:blipFill>
          <a:blip r:embed="rId2"/>
          <a:stretch/>
        </p:blipFill>
        <p:spPr>
          <a:xfrm>
            <a:off x="321480" y="5117400"/>
            <a:ext cx="438120" cy="438120"/>
          </a:xfrm>
          <a:prstGeom prst="rect">
            <a:avLst/>
          </a:prstGeom>
          <a:ln w="0">
            <a:noFill/>
          </a:ln>
        </p:spPr>
      </p:pic>
      <p:pic>
        <p:nvPicPr>
          <p:cNvPr id="360" name="{{valueschart}}" descr=""/>
          <p:cNvPicPr/>
          <p:nvPr/>
        </p:nvPicPr>
        <p:blipFill>
          <a:blip r:embed="rId3"/>
          <a:stretch/>
        </p:blipFill>
        <p:spPr>
          <a:xfrm>
            <a:off x="113760" y="792000"/>
            <a:ext cx="4923000" cy="1870200"/>
          </a:xfrm>
          <a:prstGeom prst="rect">
            <a:avLst/>
          </a:prstGeom>
          <a:ln w="0">
            <a:noFill/>
          </a:ln>
        </p:spPr>
      </p:pic>
      <p:pic>
        <p:nvPicPr>
          <p:cNvPr id="361" name="{{goalschart}}" descr=""/>
          <p:cNvPicPr/>
          <p:nvPr/>
        </p:nvPicPr>
        <p:blipFill>
          <a:blip r:embed="rId4"/>
          <a:stretch/>
        </p:blipFill>
        <p:spPr>
          <a:xfrm>
            <a:off x="180000" y="2880000"/>
            <a:ext cx="4856760" cy="2158200"/>
          </a:xfrm>
          <a:prstGeom prst="rect">
            <a:avLst/>
          </a:prstGeom>
          <a:ln w="0">
            <a:noFill/>
          </a:ln>
        </p:spPr>
      </p:pic>
      <p:sp>
        <p:nvSpPr>
          <p:cNvPr id="362" name="Textfeld 57"/>
          <p:cNvSpPr/>
          <p:nvPr/>
        </p:nvSpPr>
        <p:spPr>
          <a:xfrm>
            <a:off x="5220000" y="720000"/>
            <a:ext cx="4676760" cy="1615320"/>
          </a:xfrm>
          <a:prstGeom prst="rect">
            <a:avLst/>
          </a:prstGeom>
          <a:solidFill>
            <a:srgbClr val="ffffff"/>
          </a:solid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Why do we work together?</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0" lang="de-DE" sz="1200" spc="-1" strike="noStrike">
                <a:solidFill>
                  <a:srgbClr val="ff0000"/>
                </a:solidFill>
                <a:latin typeface="Calibri"/>
                <a:ea typeface="DejaVu Sans"/>
              </a:rPr>
              <a:t>Soul, feelings: Emotions are the best guide when it comes to judging our actions. </a:t>
            </a:r>
            <a:endParaRPr b="0" lang="de-DE" sz="1200" spc="-1" strike="noStrike">
              <a:solidFill>
                <a:srgbClr val="000000"/>
              </a:solidFill>
              <a:latin typeface="Arial"/>
            </a:endParaRPr>
          </a:p>
          <a:p>
            <a:pPr>
              <a:lnSpc>
                <a:spcPct val="100000"/>
              </a:lnSpc>
              <a:spcBef>
                <a:spcPts val="1191"/>
              </a:spcBef>
              <a:spcAft>
                <a:spcPts val="992"/>
              </a:spcAft>
            </a:pPr>
            <a:br>
              <a:rPr sz="1200"/>
            </a:br>
            <a:r>
              <a:rPr b="0" lang="de-DE" sz="1200" spc="-1" strike="noStrike">
                <a:solidFill>
                  <a:srgbClr val="ff0000"/>
                </a:solidFill>
                <a:latin typeface="Calibri"/>
                <a:ea typeface="DejaVu Sans"/>
              </a:rPr>
              <a:t>Spirit, sense, culture: What we do should also make sense from a human perspective.</a:t>
            </a:r>
            <a:endParaRPr b="0" lang="de-DE" sz="1200" spc="-1" strike="noStrike">
              <a:solidFill>
                <a:srgbClr val="000000"/>
              </a:solidFill>
              <a:latin typeface="Arial"/>
            </a:endParaRPr>
          </a:p>
          <a:p>
            <a:pPr>
              <a:lnSpc>
                <a:spcPct val="100000"/>
              </a:lnSpc>
              <a:spcBef>
                <a:spcPts val="1191"/>
              </a:spcBef>
              <a:spcAft>
                <a:spcPts val="992"/>
              </a:spcAft>
            </a:pPr>
            <a:endParaRPr b="0" lang="de-DE" sz="1200" spc="-1" strike="noStrike">
              <a:solidFill>
                <a:srgbClr val="000000"/>
              </a:solidFill>
              <a:latin typeface="Arial"/>
            </a:endParaRPr>
          </a:p>
        </p:txBody>
      </p:sp>
      <p:sp>
        <p:nvSpPr>
          <p:cNvPr id="363" name="Textfeld 58"/>
          <p:cNvSpPr/>
          <p:nvPr/>
        </p:nvSpPr>
        <p:spPr>
          <a:xfrm>
            <a:off x="5220000" y="2944440"/>
            <a:ext cx="4676760" cy="1552680"/>
          </a:xfrm>
          <a:prstGeom prst="rect">
            <a:avLst/>
          </a:prstGeom>
          <a:solidFill>
            <a:srgbClr val="ffffff"/>
          </a:solid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What are important topics for me?</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0" lang="de-DE" sz="1200" spc="-1" strike="noStrike">
                <a:solidFill>
                  <a:srgbClr val="ff0000"/>
                </a:solidFill>
                <a:latin typeface="Calibri"/>
                <a:ea typeface="DejaVu Sans"/>
              </a:rPr>
              <a:t>Achieve success: I also want to realize what I consider important in our work together. </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0" lang="de-DE" sz="1200" spc="-1" strike="noStrike">
                <a:solidFill>
                  <a:srgbClr val="ff0000"/>
                </a:solidFill>
                <a:latin typeface="Calibri"/>
                <a:ea typeface="DejaVu Sans"/>
              </a:rPr>
              <a:t>Qualitative improvement: Whether it's about relationships or the things we use, it makes sense to always strive for optimization. </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4" name="Textfeld 135"/>
          <p:cNvSpPr/>
          <p:nvPr/>
        </p:nvSpPr>
        <p:spPr>
          <a:xfrm>
            <a:off x="1242000" y="-29160"/>
            <a:ext cx="862776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Calibri"/>
              </a:rPr>
              <a:t>Personal relationships: mutual support</a:t>
            </a:r>
            <a:endParaRPr b="0" lang="de-DE" sz="3000" spc="-1" strike="noStrike">
              <a:solidFill>
                <a:srgbClr val="000000"/>
              </a:solidFill>
              <a:latin typeface="Arial"/>
            </a:endParaRPr>
          </a:p>
        </p:txBody>
      </p:sp>
      <p:pic>
        <p:nvPicPr>
          <p:cNvPr id="365" name="Grafik 15" descr=""/>
          <p:cNvPicPr/>
          <p:nvPr/>
        </p:nvPicPr>
        <p:blipFill>
          <a:blip r:embed="rId1"/>
          <a:stretch/>
        </p:blipFill>
        <p:spPr>
          <a:xfrm>
            <a:off x="305280" y="147240"/>
            <a:ext cx="618120" cy="405720"/>
          </a:xfrm>
          <a:prstGeom prst="rect">
            <a:avLst/>
          </a:prstGeom>
          <a:ln w="0">
            <a:noFill/>
          </a:ln>
        </p:spPr>
      </p:pic>
      <p:sp>
        <p:nvSpPr>
          <p:cNvPr id="366" name="Textfeld 137"/>
          <p:cNvSpPr/>
          <p:nvPr/>
        </p:nvSpPr>
        <p:spPr>
          <a:xfrm>
            <a:off x="8399880" y="5310360"/>
            <a:ext cx="145728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CFEA3D7F-9C8D-4C9D-86BA-66CEBC562E2A}"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367" name="Textfeld 138"/>
          <p:cNvSpPr/>
          <p:nvPr/>
        </p:nvSpPr>
        <p:spPr>
          <a:xfrm>
            <a:off x="3917880" y="5310360"/>
            <a:ext cx="217116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Motivation profile</a:t>
            </a:r>
            <a:endParaRPr b="0" lang="de-DE" sz="1600" spc="-1" strike="noStrike">
              <a:solidFill>
                <a:srgbClr val="000000"/>
              </a:solidFill>
              <a:latin typeface="Arial"/>
            </a:endParaRPr>
          </a:p>
        </p:txBody>
      </p:sp>
      <p:pic>
        <p:nvPicPr>
          <p:cNvPr id="368" name="Picture 6" descr=""/>
          <p:cNvPicPr/>
          <p:nvPr/>
        </p:nvPicPr>
        <p:blipFill>
          <a:blip r:embed="rId2"/>
          <a:stretch/>
        </p:blipFill>
        <p:spPr>
          <a:xfrm>
            <a:off x="321480" y="5117400"/>
            <a:ext cx="438120" cy="438120"/>
          </a:xfrm>
          <a:prstGeom prst="rect">
            <a:avLst/>
          </a:prstGeom>
          <a:ln w="0">
            <a:noFill/>
          </a:ln>
        </p:spPr>
      </p:pic>
      <p:sp>
        <p:nvSpPr>
          <p:cNvPr id="369" name="Textfeld 59"/>
          <p:cNvSpPr/>
          <p:nvPr/>
        </p:nvSpPr>
        <p:spPr>
          <a:xfrm>
            <a:off x="5072040" y="720000"/>
            <a:ext cx="4824720" cy="1552680"/>
          </a:xfrm>
          <a:prstGeom prst="rect">
            <a:avLst/>
          </a:prstGeom>
          <a:solidFill>
            <a:srgbClr val="ffffff"/>
          </a:solid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What do I give my partners?</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0" lang="de-DE" sz="1200" spc="-1" strike="noStrike">
                <a:solidFill>
                  <a:srgbClr val="000000"/>
                </a:solidFill>
                <a:latin typeface="Calibri"/>
                <a:ea typeface="DejaVu Sans"/>
              </a:rPr>
              <a:t>We humans are different. This has the advantage that we can support each other.</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0" lang="de-DE" sz="1200" spc="-1" strike="noStrike">
                <a:solidFill>
                  <a:srgbClr val="ff0000"/>
                </a:solidFill>
                <a:latin typeface="Calibri"/>
                <a:ea typeface="DejaVu Sans"/>
              </a:rPr>
              <a:t>Experience: I let my partners share what I have learned in life.</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0" lang="de-DE" sz="1200" spc="-1" strike="noStrike">
                <a:solidFill>
                  <a:srgbClr val="ff0000"/>
                </a:solidFill>
                <a:latin typeface="Calibri"/>
                <a:ea typeface="DejaVu Sans"/>
              </a:rPr>
              <a:t>Empathy: I can feel whether and how I can support my partner.</a:t>
            </a:r>
            <a:endParaRPr b="0" lang="de-DE" sz="1200" spc="-1" strike="noStrike">
              <a:solidFill>
                <a:srgbClr val="000000"/>
              </a:solidFill>
              <a:latin typeface="Arial"/>
            </a:endParaRPr>
          </a:p>
        </p:txBody>
      </p:sp>
      <p:sp>
        <p:nvSpPr>
          <p:cNvPr id="370" name="Textfeld 61"/>
          <p:cNvSpPr/>
          <p:nvPr/>
        </p:nvSpPr>
        <p:spPr>
          <a:xfrm>
            <a:off x="5072040" y="2761560"/>
            <a:ext cx="4644720" cy="1369800"/>
          </a:xfrm>
          <a:prstGeom prst="rect">
            <a:avLst/>
          </a:prstGeom>
          <a:solidFill>
            <a:srgbClr val="ffffff"/>
          </a:solid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What do I need?</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0" lang="de-DE" sz="1200" spc="-1" strike="noStrike">
                <a:solidFill>
                  <a:srgbClr val="000000"/>
                </a:solidFill>
                <a:latin typeface="Calibri"/>
                <a:ea typeface="DejaVu Sans"/>
              </a:rPr>
              <a:t>Our partners also feel good when they can help us with our projects. </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0" lang="de-DE" sz="1200" spc="-1" strike="noStrike">
                <a:solidFill>
                  <a:srgbClr val="ff0000"/>
                </a:solidFill>
                <a:latin typeface="Calibri"/>
                <a:ea typeface="DejaVu Sans"/>
              </a:rPr>
              <a:t>Freedom of action: I have my own tasks and can do something that is important to me.</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gn="just">
              <a:lnSpc>
                <a:spcPct val="100000"/>
              </a:lnSpc>
            </a:pPr>
            <a:r>
              <a:rPr b="0" lang="de-DE" sz="1200" spc="-1" strike="noStrike">
                <a:solidFill>
                  <a:srgbClr val="ff0000"/>
                </a:solidFill>
                <a:latin typeface="Calibri"/>
                <a:ea typeface="DejaVu Sans"/>
              </a:rPr>
              <a:t>Togetherness, closeness: The 'we-feeling' is important to me. I need personal closeness for that.</a:t>
            </a:r>
            <a:endParaRPr b="0" lang="de-DE" sz="1200" spc="-1" strike="noStrike">
              <a:solidFill>
                <a:srgbClr val="000000"/>
              </a:solidFill>
              <a:latin typeface="Arial"/>
            </a:endParaRPr>
          </a:p>
        </p:txBody>
      </p:sp>
      <p:pic>
        <p:nvPicPr>
          <p:cNvPr id="371" name="{{mutualsupportpartnerchart}}" descr=""/>
          <p:cNvPicPr/>
          <p:nvPr/>
        </p:nvPicPr>
        <p:blipFill>
          <a:blip r:embed="rId3"/>
          <a:stretch/>
        </p:blipFill>
        <p:spPr>
          <a:xfrm>
            <a:off x="349200" y="756000"/>
            <a:ext cx="4509360" cy="1970640"/>
          </a:xfrm>
          <a:prstGeom prst="rect">
            <a:avLst/>
          </a:prstGeom>
          <a:ln w="0">
            <a:noFill/>
          </a:ln>
        </p:spPr>
      </p:pic>
      <p:pic>
        <p:nvPicPr>
          <p:cNvPr id="372" name="{{mutualsupportmechart}}" descr=""/>
          <p:cNvPicPr/>
          <p:nvPr/>
        </p:nvPicPr>
        <p:blipFill>
          <a:blip r:embed="rId4"/>
          <a:stretch/>
        </p:blipFill>
        <p:spPr>
          <a:xfrm>
            <a:off x="360000" y="2945160"/>
            <a:ext cx="4498560" cy="2019960"/>
          </a:xfrm>
          <a:prstGeom prst="rect">
            <a:avLst/>
          </a:prstGeom>
          <a:ln w="0">
            <a:noFill/>
          </a:ln>
        </p:spPr>
      </p:pic>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3" name="Textfeld 21"/>
          <p:cNvSpPr/>
          <p:nvPr/>
        </p:nvSpPr>
        <p:spPr>
          <a:xfrm>
            <a:off x="1440000" y="-29160"/>
            <a:ext cx="842940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DejaVu Sans"/>
              </a:rPr>
              <a:t>Further additions</a:t>
            </a:r>
            <a:endParaRPr b="0" lang="de-DE" sz="3000" spc="-1" strike="noStrike">
              <a:solidFill>
                <a:srgbClr val="000000"/>
              </a:solidFill>
              <a:latin typeface="Arial"/>
            </a:endParaRPr>
          </a:p>
        </p:txBody>
      </p:sp>
      <p:sp>
        <p:nvSpPr>
          <p:cNvPr id="374" name="Textfeld 23"/>
          <p:cNvSpPr/>
          <p:nvPr/>
        </p:nvSpPr>
        <p:spPr>
          <a:xfrm>
            <a:off x="2625120" y="5323320"/>
            <a:ext cx="4187160" cy="2865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endParaRPr b="0" lang="de-DE" sz="1800" spc="-1" strike="noStrike">
              <a:solidFill>
                <a:srgbClr val="000000"/>
              </a:solidFill>
              <a:latin typeface="Arial"/>
            </a:endParaRPr>
          </a:p>
        </p:txBody>
      </p:sp>
      <p:sp>
        <p:nvSpPr>
          <p:cNvPr id="375" name="Textfeld 24"/>
          <p:cNvSpPr/>
          <p:nvPr/>
        </p:nvSpPr>
        <p:spPr>
          <a:xfrm>
            <a:off x="8399880" y="5323320"/>
            <a:ext cx="145728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1DCF5846-4F6E-4252-BC20-7E7AC522EAD2}"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376" name="Textfeld 26"/>
          <p:cNvSpPr/>
          <p:nvPr/>
        </p:nvSpPr>
        <p:spPr>
          <a:xfrm>
            <a:off x="209880" y="821160"/>
            <a:ext cx="9437400" cy="63828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3600" spc="-1" strike="noStrike">
                <a:solidFill>
                  <a:srgbClr val="4d886a"/>
                </a:solidFill>
                <a:latin typeface="Calibri"/>
                <a:ea typeface="DejaVu Sans"/>
              </a:rPr>
              <a:t>The TwentyFive type Entrepreneur</a:t>
            </a:r>
            <a:endParaRPr b="0" lang="de-DE" sz="3600" spc="-1" strike="noStrike">
              <a:solidFill>
                <a:srgbClr val="000000"/>
              </a:solidFill>
              <a:latin typeface="Arial"/>
            </a:endParaRPr>
          </a:p>
        </p:txBody>
      </p:sp>
      <p:pic>
        <p:nvPicPr>
          <p:cNvPr id="377" name="Grafik 2" descr=""/>
          <p:cNvPicPr/>
          <p:nvPr/>
        </p:nvPicPr>
        <p:blipFill>
          <a:blip r:embed="rId1"/>
          <a:stretch/>
        </p:blipFill>
        <p:spPr>
          <a:xfrm>
            <a:off x="304920" y="147240"/>
            <a:ext cx="618120" cy="405720"/>
          </a:xfrm>
          <a:prstGeom prst="rect">
            <a:avLst/>
          </a:prstGeom>
          <a:ln w="0">
            <a:noFill/>
          </a:ln>
        </p:spPr>
      </p:pic>
      <p:sp>
        <p:nvSpPr>
          <p:cNvPr id="378" name="Textfeld 34"/>
          <p:cNvSpPr/>
          <p:nvPr/>
        </p:nvSpPr>
        <p:spPr>
          <a:xfrm>
            <a:off x="3917880" y="5323320"/>
            <a:ext cx="217116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Motivation profile</a:t>
            </a:r>
            <a:endParaRPr b="0" lang="de-DE" sz="1600" spc="-1" strike="noStrike">
              <a:solidFill>
                <a:srgbClr val="000000"/>
              </a:solidFill>
              <a:latin typeface="Arial"/>
            </a:endParaRPr>
          </a:p>
        </p:txBody>
      </p:sp>
      <p:pic>
        <p:nvPicPr>
          <p:cNvPr id="379" name="Picture 22" descr=""/>
          <p:cNvPicPr/>
          <p:nvPr/>
        </p:nvPicPr>
        <p:blipFill>
          <a:blip r:embed="rId2"/>
          <a:stretch/>
        </p:blipFill>
        <p:spPr>
          <a:xfrm>
            <a:off x="321480" y="5130360"/>
            <a:ext cx="438120" cy="438120"/>
          </a:xfrm>
          <a:prstGeom prst="rect">
            <a:avLst/>
          </a:prstGeom>
          <a:ln w="0">
            <a:noFill/>
          </a:ln>
        </p:spPr>
      </p:pic>
      <p:pic>
        <p:nvPicPr>
          <p:cNvPr id="380" name="{{motitypebookimage}}" descr=""/>
          <p:cNvPicPr/>
          <p:nvPr/>
        </p:nvPicPr>
        <p:blipFill>
          <a:blip r:embed="rId3"/>
          <a:stretch/>
        </p:blipFill>
        <p:spPr>
          <a:xfrm>
            <a:off x="3135240" y="3211560"/>
            <a:ext cx="1896480" cy="1820160"/>
          </a:xfrm>
          <a:prstGeom prst="rect">
            <a:avLst/>
          </a:prstGeom>
          <a:ln w="0">
            <a:noFill/>
          </a:ln>
        </p:spPr>
      </p:pic>
      <p:pic>
        <p:nvPicPr>
          <p:cNvPr id="381" name="{{twentyfivebookimage}}" descr=""/>
          <p:cNvPicPr/>
          <p:nvPr/>
        </p:nvPicPr>
        <p:blipFill>
          <a:blip r:embed="rId4"/>
          <a:stretch/>
        </p:blipFill>
        <p:spPr>
          <a:xfrm>
            <a:off x="7815240" y="3211560"/>
            <a:ext cx="1896480" cy="1820160"/>
          </a:xfrm>
          <a:prstGeom prst="rect">
            <a:avLst/>
          </a:prstGeom>
          <a:ln w="0">
            <a:noFill/>
          </a:ln>
        </p:spPr>
      </p:pic>
      <p:sp>
        <p:nvSpPr>
          <p:cNvPr id="382" name="Textfeld 25"/>
          <p:cNvSpPr/>
          <p:nvPr/>
        </p:nvSpPr>
        <p:spPr>
          <a:xfrm>
            <a:off x="360000" y="3168000"/>
            <a:ext cx="2691720" cy="11898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0" lang="de-DE" sz="1200" spc="-1" strike="noStrike">
                <a:solidFill>
                  <a:srgbClr val="000000"/>
                </a:solidFill>
                <a:latin typeface="Calibri"/>
                <a:ea typeface="DejaVu Sans"/>
              </a:rPr>
              <a:t>For the motivation type Entrepreneur there is a book with many further tips:</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0" lang="de-DE" sz="1200" spc="-1" strike="noStrike">
                <a:solidFill>
                  <a:srgbClr val="000000"/>
                </a:solidFill>
                <a:latin typeface="Calibri"/>
                <a:ea typeface="DejaVu Sans"/>
              </a:rPr>
              <a:t>"The motivation type Entrepreneur"</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marL="216000" indent="-216000">
              <a:lnSpc>
                <a:spcPct val="100000"/>
              </a:lnSpc>
              <a:buClr>
                <a:srgbClr val="000000"/>
              </a:buClr>
              <a:buSzPct val="45000"/>
              <a:buFont typeface="Wingdings" charset="2"/>
              <a:buChar char=""/>
            </a:pPr>
            <a:r>
              <a:rPr b="0" lang="de-DE" sz="1200" spc="-1" strike="noStrike" u="sng">
                <a:solidFill>
                  <a:srgbClr val="0000ff"/>
                </a:solidFill>
                <a:uFillTx/>
                <a:latin typeface="Calibri"/>
                <a:ea typeface="DejaVu Sans"/>
                <a:hlinkClick r:id="rId5"/>
              </a:rPr>
              <a:t>https://texorello.org/de/W44C0P0</a:t>
            </a:r>
            <a:endParaRPr b="0" lang="de-DE" sz="1200" spc="-1" strike="noStrike">
              <a:solidFill>
                <a:srgbClr val="000000"/>
              </a:solidFill>
              <a:latin typeface="Arial"/>
            </a:endParaRPr>
          </a:p>
        </p:txBody>
      </p:sp>
      <p:sp>
        <p:nvSpPr>
          <p:cNvPr id="383" name="Textfeld 47"/>
          <p:cNvSpPr/>
          <p:nvPr/>
        </p:nvSpPr>
        <p:spPr>
          <a:xfrm>
            <a:off x="5112000" y="3168000"/>
            <a:ext cx="2622240" cy="15555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0" lang="de-DE" sz="1200" spc="-1" strike="noStrike">
                <a:solidFill>
                  <a:srgbClr val="000000"/>
                </a:solidFill>
                <a:latin typeface="Calibri"/>
                <a:ea typeface="DejaVu Sans"/>
              </a:rPr>
              <a:t>There is a book to deepen your understanding of the TwentyFive method:</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0" lang="de-DE" sz="1200" spc="-1" strike="noStrike">
                <a:solidFill>
                  <a:srgbClr val="000000"/>
                </a:solidFill>
                <a:latin typeface="Calibri"/>
                <a:ea typeface="DejaVu Sans"/>
              </a:rPr>
              <a:t>"TwentyFive - On the powers of the unconscious"</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marL="216000" indent="-216000">
              <a:lnSpc>
                <a:spcPct val="100000"/>
              </a:lnSpc>
              <a:buClr>
                <a:srgbClr val="000000"/>
              </a:buClr>
              <a:buSzPct val="45000"/>
              <a:buFont typeface="Wingdings" charset="2"/>
              <a:buChar char=""/>
            </a:pPr>
            <a:r>
              <a:rPr b="0" lang="de-DE" sz="1200" spc="-1" strike="noStrike" u="sng">
                <a:solidFill>
                  <a:srgbClr val="0000ff"/>
                </a:solidFill>
                <a:uFillTx/>
                <a:latin typeface="Calibri"/>
                <a:ea typeface="DejaVu Sans"/>
                <a:hlinkClick r:id="rId6"/>
              </a:rPr>
              <a:t>https://texorello.org/en/W33C0P0</a:t>
            </a:r>
            <a:endParaRPr b="0" lang="de-DE" sz="1200" spc="-1" strike="noStrike">
              <a:solidFill>
                <a:srgbClr val="000000"/>
              </a:solidFill>
              <a:latin typeface="Arial"/>
            </a:endParaRPr>
          </a:p>
        </p:txBody>
      </p:sp>
      <p:pic>
        <p:nvPicPr>
          <p:cNvPr id="384" name="{{motitypeimage}}" descr=""/>
          <p:cNvPicPr/>
          <p:nvPr/>
        </p:nvPicPr>
        <p:blipFill>
          <a:blip r:embed="rId7"/>
          <a:stretch/>
        </p:blipFill>
        <p:spPr>
          <a:xfrm>
            <a:off x="350280" y="1620000"/>
            <a:ext cx="1261440" cy="1261440"/>
          </a:xfrm>
          <a:prstGeom prst="rect">
            <a:avLst/>
          </a:prstGeom>
          <a:ln w="0">
            <a:noFill/>
          </a:ln>
        </p:spPr>
      </p:pic>
      <p:sp>
        <p:nvSpPr>
          <p:cNvPr id="385" name="Textfeld 48"/>
          <p:cNvSpPr/>
          <p:nvPr/>
        </p:nvSpPr>
        <p:spPr>
          <a:xfrm>
            <a:off x="1800000" y="1620000"/>
            <a:ext cx="7371720" cy="13755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0" lang="de-DE" sz="1200" spc="-1" strike="noStrike">
                <a:solidFill>
                  <a:srgbClr val="000000"/>
                </a:solidFill>
                <a:latin typeface="Calibri"/>
                <a:ea typeface="DejaVu Sans"/>
              </a:rPr>
              <a:t>Further information on this type of motivation can be found in the knowledge base: </a:t>
            </a:r>
            <a:endParaRPr b="0" lang="de-DE" sz="1200" spc="-1" strike="noStrike">
              <a:solidFill>
                <a:srgbClr val="000000"/>
              </a:solidFill>
              <a:latin typeface="Arial"/>
            </a:endParaRPr>
          </a:p>
          <a:p>
            <a:pPr marL="216000" indent="-216000">
              <a:lnSpc>
                <a:spcPct val="100000"/>
              </a:lnSpc>
              <a:buClr>
                <a:srgbClr val="000000"/>
              </a:buClr>
              <a:buSzPct val="45000"/>
              <a:buFont typeface="Wingdings" charset="2"/>
              <a:buChar char=""/>
            </a:pPr>
            <a:r>
              <a:rPr b="0" lang="de-DE" sz="1200" spc="-1" strike="noStrike" u="sng">
                <a:solidFill>
                  <a:srgbClr val="0000ff"/>
                </a:solidFill>
                <a:uFillTx/>
                <a:latin typeface="Calibri"/>
                <a:ea typeface="DejaVu Sans"/>
                <a:hlinkClick r:id="rId8"/>
              </a:rPr>
              <a:t>https://doc.senseaition.com/en/twentyfive/portraits/01_unternehmer/</a:t>
            </a:r>
            <a:endParaRPr b="0" lang="de-DE" sz="1200" spc="-1" strike="noStrike">
              <a:solidFill>
                <a:srgbClr val="000000"/>
              </a:solidFill>
              <a:latin typeface="Arial"/>
            </a:endParaRPr>
          </a:p>
          <a:p>
            <a:pPr marL="216000" indent="-216000">
              <a:lnSpc>
                <a:spcPct val="100000"/>
              </a:lnSpc>
              <a:buClr>
                <a:srgbClr val="000000"/>
              </a:buClr>
              <a:buSzPct val="45000"/>
              <a:buFont typeface="Wingdings" charset="2"/>
              <a:buChar char=""/>
            </a:pPr>
            <a:r>
              <a:rPr b="0" lang="de-DE" sz="1200" spc="-1" strike="noStrike" u="sng">
                <a:solidFill>
                  <a:srgbClr val="0000ff"/>
                </a:solidFill>
                <a:uFillTx/>
                <a:latin typeface="Calibri"/>
                <a:ea typeface="DejaVu Sans"/>
                <a:hlinkClick r:id="rId9"/>
              </a:rPr>
              <a:t>https://doc.senseaition.com/en/kommunikation/unternehmer/</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0" lang="de-DE" sz="1200" spc="-1" strike="noStrike">
                <a:solidFill>
                  <a:srgbClr val="000000"/>
                </a:solidFill>
                <a:latin typeface="Calibri"/>
                <a:ea typeface="DejaVu Sans"/>
              </a:rPr>
              <a:t>A lot of general and further information can also be found there:  </a:t>
            </a:r>
            <a:endParaRPr b="0" lang="de-DE" sz="1200" spc="-1" strike="noStrike">
              <a:solidFill>
                <a:srgbClr val="000000"/>
              </a:solidFill>
              <a:latin typeface="Arial"/>
            </a:endParaRPr>
          </a:p>
          <a:p>
            <a:pPr>
              <a:lnSpc>
                <a:spcPct val="100000"/>
              </a:lnSpc>
            </a:pPr>
            <a:r>
              <a:rPr b="0" lang="de-DE" sz="1200" spc="-1" strike="noStrike">
                <a:solidFill>
                  <a:srgbClr val="000000"/>
                </a:solidFill>
                <a:latin typeface="Calibri"/>
                <a:ea typeface="DejaVu Sans"/>
              </a:rPr>
              <a:t>https://doc.senseaition.com/twentyfive/</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6" name="Textfeld 7"/>
          <p:cNvSpPr/>
          <p:nvPr/>
        </p:nvSpPr>
        <p:spPr>
          <a:xfrm>
            <a:off x="209880" y="702000"/>
            <a:ext cx="9437400" cy="27252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For further information, please contact:</a:t>
            </a:r>
            <a:endParaRPr b="0" lang="de-DE" sz="1200" spc="-1" strike="noStrike">
              <a:solidFill>
                <a:srgbClr val="000000"/>
              </a:solidFill>
              <a:latin typeface="Arial"/>
            </a:endParaRPr>
          </a:p>
        </p:txBody>
      </p:sp>
      <p:sp>
        <p:nvSpPr>
          <p:cNvPr id="387" name="Textfeld 8"/>
          <p:cNvSpPr/>
          <p:nvPr/>
        </p:nvSpPr>
        <p:spPr>
          <a:xfrm>
            <a:off x="419760" y="938160"/>
            <a:ext cx="3171960" cy="27252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Hamster Handels GmbH</a:t>
            </a:r>
            <a:endParaRPr b="0" lang="de-DE" sz="1200" spc="-1" strike="noStrike">
              <a:solidFill>
                <a:srgbClr val="000000"/>
              </a:solidFill>
              <a:latin typeface="Arial"/>
            </a:endParaRPr>
          </a:p>
        </p:txBody>
      </p:sp>
      <p:pic>
        <p:nvPicPr>
          <p:cNvPr id="388" name="Picture 4" descr=""/>
          <p:cNvPicPr/>
          <p:nvPr/>
        </p:nvPicPr>
        <p:blipFill>
          <a:blip r:embed="rId1"/>
          <a:stretch/>
        </p:blipFill>
        <p:spPr>
          <a:xfrm>
            <a:off x="3803400" y="3852000"/>
            <a:ext cx="3413160" cy="928440"/>
          </a:xfrm>
          <a:prstGeom prst="rect">
            <a:avLst/>
          </a:prstGeom>
          <a:ln w="0">
            <a:noFill/>
          </a:ln>
        </p:spPr>
      </p:pic>
      <p:sp>
        <p:nvSpPr>
          <p:cNvPr id="389" name="Textfeld 42"/>
          <p:cNvSpPr/>
          <p:nvPr/>
        </p:nvSpPr>
        <p:spPr>
          <a:xfrm>
            <a:off x="1440360" y="-29160"/>
            <a:ext cx="842940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DejaVu Sans"/>
              </a:rPr>
              <a:t>sense.AI.tion</a:t>
            </a:r>
            <a:endParaRPr b="0" lang="de-DE" sz="3000" spc="-1" strike="noStrike">
              <a:solidFill>
                <a:srgbClr val="000000"/>
              </a:solidFill>
              <a:latin typeface="Arial"/>
            </a:endParaRPr>
          </a:p>
        </p:txBody>
      </p:sp>
      <p:pic>
        <p:nvPicPr>
          <p:cNvPr id="390" name="Grafik 11" descr=""/>
          <p:cNvPicPr/>
          <p:nvPr/>
        </p:nvPicPr>
        <p:blipFill>
          <a:blip r:embed="rId2"/>
          <a:stretch/>
        </p:blipFill>
        <p:spPr>
          <a:xfrm>
            <a:off x="305280" y="147240"/>
            <a:ext cx="618120" cy="405720"/>
          </a:xfrm>
          <a:prstGeom prst="rect">
            <a:avLst/>
          </a:prstGeom>
          <a:ln w="0">
            <a:noFill/>
          </a:ln>
        </p:spPr>
      </p:pic>
      <p:sp>
        <p:nvSpPr>
          <p:cNvPr id="391" name="Textfeld 4"/>
          <p:cNvSpPr/>
          <p:nvPr/>
        </p:nvSpPr>
        <p:spPr>
          <a:xfrm>
            <a:off x="2625120" y="5310360"/>
            <a:ext cx="4187160" cy="2865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endParaRPr b="0" lang="de-DE" sz="1800" spc="-1" strike="noStrike">
              <a:solidFill>
                <a:srgbClr val="000000"/>
              </a:solidFill>
              <a:latin typeface="Arial"/>
            </a:endParaRPr>
          </a:p>
        </p:txBody>
      </p:sp>
      <p:sp>
        <p:nvSpPr>
          <p:cNvPr id="392" name="Textfeld 64"/>
          <p:cNvSpPr/>
          <p:nvPr/>
        </p:nvSpPr>
        <p:spPr>
          <a:xfrm>
            <a:off x="8399880" y="5310360"/>
            <a:ext cx="145728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F0038902-0C7F-4C98-A727-20FBCAD44EDB}"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393" name="Textfeld 65"/>
          <p:cNvSpPr/>
          <p:nvPr/>
        </p:nvSpPr>
        <p:spPr>
          <a:xfrm>
            <a:off x="3917880" y="5310360"/>
            <a:ext cx="217116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Motivation profile</a:t>
            </a:r>
            <a:endParaRPr b="0" lang="de-DE" sz="1600" spc="-1" strike="noStrike">
              <a:solidFill>
                <a:srgbClr val="000000"/>
              </a:solidFill>
              <a:latin typeface="Arial"/>
            </a:endParaRPr>
          </a:p>
        </p:txBody>
      </p:sp>
      <p:pic>
        <p:nvPicPr>
          <p:cNvPr id="394" name="Picture 10" descr=""/>
          <p:cNvPicPr/>
          <p:nvPr/>
        </p:nvPicPr>
        <p:blipFill>
          <a:blip r:embed="rId3"/>
          <a:stretch/>
        </p:blipFill>
        <p:spPr>
          <a:xfrm>
            <a:off x="321480" y="5117400"/>
            <a:ext cx="438120" cy="438120"/>
          </a:xfrm>
          <a:prstGeom prst="rect">
            <a:avLst/>
          </a:prstGeom>
          <a:ln w="0">
            <a:noFill/>
          </a:ln>
        </p:spPr>
      </p:pic>
      <p:sp>
        <p:nvSpPr>
          <p:cNvPr id="395" name="Textfeld 15"/>
          <p:cNvSpPr/>
          <p:nvPr/>
        </p:nvSpPr>
        <p:spPr>
          <a:xfrm>
            <a:off x="7589520" y="3654000"/>
            <a:ext cx="2309400" cy="27252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Generated with </a:t>
            </a:r>
            <a:r>
              <a:rPr b="1" i="1" lang="de-DE" sz="1200" spc="-1" strike="noStrike">
                <a:solidFill>
                  <a:srgbClr val="000000"/>
                </a:solidFill>
                <a:latin typeface="Calibri"/>
                <a:ea typeface="DejaVu Sans"/>
              </a:rPr>
              <a:t>MatchLytics </a:t>
            </a:r>
            <a:r>
              <a:rPr b="1" lang="de-DE" sz="1200" spc="-1" strike="noStrike">
                <a:solidFill>
                  <a:srgbClr val="000000"/>
                </a:solidFill>
                <a:latin typeface="Calibri"/>
                <a:ea typeface="DejaVu Sans"/>
              </a:rPr>
              <a:t>by:</a:t>
            </a:r>
            <a:endParaRPr b="0" lang="de-DE" sz="1200" spc="-1" strike="noStrike">
              <a:solidFill>
                <a:srgbClr val="000000"/>
              </a:solidFill>
              <a:latin typeface="Arial"/>
            </a:endParaRPr>
          </a:p>
        </p:txBody>
      </p:sp>
      <p:sp>
        <p:nvSpPr>
          <p:cNvPr id="396" name="Textfeld 17"/>
          <p:cNvSpPr/>
          <p:nvPr/>
        </p:nvSpPr>
        <p:spPr>
          <a:xfrm>
            <a:off x="7637400" y="3890160"/>
            <a:ext cx="2144520" cy="8211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0" lang="de-DE" sz="1200" spc="-1" strike="noStrike">
                <a:solidFill>
                  <a:srgbClr val="000000"/>
                </a:solidFill>
                <a:latin typeface="Calibri"/>
                <a:ea typeface="DejaVu Sans"/>
              </a:rPr>
              <a:t>sense.AI.tion GmbH</a:t>
            </a:r>
            <a:endParaRPr b="0" lang="de-DE" sz="1200" spc="-1" strike="noStrike">
              <a:solidFill>
                <a:srgbClr val="000000"/>
              </a:solidFill>
              <a:latin typeface="Arial"/>
            </a:endParaRPr>
          </a:p>
          <a:p>
            <a:pPr>
              <a:lnSpc>
                <a:spcPct val="100000"/>
              </a:lnSpc>
            </a:pPr>
            <a:r>
              <a:rPr b="0" lang="de-DE" sz="1200" spc="-1" strike="noStrike">
                <a:solidFill>
                  <a:srgbClr val="000000"/>
                </a:solidFill>
                <a:latin typeface="Calibri"/>
                <a:ea typeface="DejaVu Sans"/>
              </a:rPr>
              <a:t>Schmiedestraße 2a</a:t>
            </a:r>
            <a:br>
              <a:rPr sz="1800"/>
            </a:br>
            <a:r>
              <a:rPr b="0" lang="de-DE" sz="1200" spc="-1" strike="noStrike">
                <a:solidFill>
                  <a:srgbClr val="000000"/>
                </a:solidFill>
                <a:latin typeface="Calibri"/>
                <a:ea typeface="DejaVu Sans"/>
              </a:rPr>
              <a:t>15745 Wildau</a:t>
            </a:r>
            <a:br>
              <a:rPr sz="1800"/>
            </a:br>
            <a:r>
              <a:rPr b="0" lang="de-DE" sz="1200" spc="-1" strike="noStrike">
                <a:solidFill>
                  <a:srgbClr val="000000"/>
                </a:solidFill>
                <a:latin typeface="Calibri"/>
                <a:ea typeface="DejaVu Sans"/>
              </a:rPr>
              <a:t>Germany</a:t>
            </a:r>
            <a:endParaRPr b="0" lang="de-DE" sz="1200" spc="-1" strike="noStrike">
              <a:solidFill>
                <a:srgbClr val="000000"/>
              </a:solidFill>
              <a:latin typeface="Arial"/>
            </a:endParaRPr>
          </a:p>
        </p:txBody>
      </p:sp>
      <p:sp>
        <p:nvSpPr>
          <p:cNvPr id="397" name="Textfeld 19"/>
          <p:cNvSpPr/>
          <p:nvPr/>
        </p:nvSpPr>
        <p:spPr>
          <a:xfrm>
            <a:off x="7637400" y="4756320"/>
            <a:ext cx="2144520" cy="27252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0" lang="de-DE" sz="1200" spc="-1" strike="noStrike">
                <a:solidFill>
                  <a:srgbClr val="000000"/>
                </a:solidFill>
                <a:latin typeface="Calibri"/>
                <a:ea typeface="DejaVu Sans"/>
              </a:rPr>
              <a:t>https://senseaition.com/</a:t>
            </a:r>
            <a:endParaRPr b="0" lang="de-DE" sz="1200" spc="-1" strike="noStrike">
              <a:solidFill>
                <a:srgbClr val="000000"/>
              </a:solidFill>
              <a:latin typeface="Arial"/>
            </a:endParaRPr>
          </a:p>
        </p:txBody>
      </p:sp>
      <p:pic>
        <p:nvPicPr>
          <p:cNvPr id="398" name="{{customerimage}}" descr=""/>
          <p:cNvPicPr/>
          <p:nvPr/>
        </p:nvPicPr>
        <p:blipFill>
          <a:blip r:embed="rId4"/>
          <a:stretch/>
        </p:blipFill>
        <p:spPr>
          <a:xfrm>
            <a:off x="343800" y="1404000"/>
            <a:ext cx="943920" cy="943920"/>
          </a:xfrm>
          <a:prstGeom prst="rect">
            <a:avLst/>
          </a:prstGeom>
          <a:ln w="0">
            <a:noFill/>
          </a:ln>
        </p:spPr>
      </p:pic>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5.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6.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7.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8.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9.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0.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5.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6.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7.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8.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9.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0.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5.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158</TotalTime>
  <Application>LibreOffice/24.2.6.2$Linux_X86_64 LibreOffice_project/420$Build-2</Application>
  <AppVersion>15.0000</AppVersion>
  <Words>1333</Words>
  <Paragraphs>161</Paragraphs>
  <Company>Company</Company>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2024-04-16T09:03:41Z</dcterms:created>
  <dc:creator/>
  <dc:description/>
  <cp:keywords> docId 4E80A16E9A12A1855AA693C2B60981D6</cp:keywords>
  <dc:language>de-DE</dc:language>
  <cp:lastModifiedBy>Matthias Boldt</cp:lastModifiedBy>
  <dcterms:modified xsi:type="dcterms:W3CDTF">2024-11-20T09:03:04Z</dcterms:modified>
  <cp:revision>159</cp:revision>
  <dc:subject/>
  <dc:title>Slide 1</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11</vt:i4>
  </property>
  <property fmtid="{D5CDD505-2E9C-101B-9397-08002B2CF9AE}" pid="3" name="PresentationFormat">
    <vt:lpwstr>Benutzerdefiniert</vt:lpwstr>
  </property>
  <property fmtid="{D5CDD505-2E9C-101B-9397-08002B2CF9AE}" pid="4" name="Slides">
    <vt:i4>17</vt:i4>
  </property>
</Properties>
</file>